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3333CC"/>
    <a:srgbClr val="6666FF"/>
    <a:srgbClr val="3333FF"/>
    <a:srgbClr val="CBCFDF"/>
    <a:srgbClr val="343434"/>
    <a:srgbClr val="565656"/>
    <a:srgbClr val="D9DCE7"/>
    <a:srgbClr val="959E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61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6.jpeg"/><Relationship Id="rId5" Type="http://schemas.openxmlformats.org/officeDocument/2006/relationships/hyperlink" Target="http://www.google.com/imgres?imgurl=http://www.pocanticohills.org/womenenc/keller3.jpg&amp;imgrefurl=http://www.pocanticohills.org/womenenc/keller3.html&amp;h=523&amp;w=420&amp;sz=18&amp;tbnid=jmetaGcRRsYD2M:&amp;tbnh=131&amp;tbnw=105&amp;prev=/search?q=helen+keller&amp;tbm=isch&amp;tbo=u&amp;zoom=1&amp;q=helen+keller&amp;hl=en&amp;usg=__NaWi7sHfIlwpYgoW62iUX4RiTCA=&amp;sa=X&amp;ei=K2bRTcr7M8jEgQekgcGhDA&amp;ved=0CDcQ9QEwAw" TargetMode="External"/><Relationship Id="rId10" Type="http://schemas.openxmlformats.org/officeDocument/2006/relationships/image" Target="../media/image5.jpeg"/><Relationship Id="rId4" Type="http://schemas.openxmlformats.org/officeDocument/2006/relationships/slide" Target="slide2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google.com/imgres?imgurl=http://www.broadwayworld.com/columnpic/gibsonpic.jpg&amp;imgrefurl=http://broadwayworld.com/article/The_Miracle_Worker_Playwright_William_Gibson_Dies_at_94_20081127&amp;usg=__T9YF9YGm-c3R2J9Z7viTW096Prw=&amp;h=599&amp;w=426&amp;sz=39&amp;hl=en&amp;start=12&amp;zoom=1&amp;um=1&amp;itbs=1&amp;tbnid=xpllxqtWdNF92M:&amp;tbnh=135&amp;tbnw=96&amp;prev=/search?q=william+gibson&amp;um=1&amp;hl=en&amp;rlz=1T4GGLL_enUS361US414&amp;biw=1260&amp;bih=575&amp;tbm=isch&amp;ei=4a3WTZ79D4PHgAfBkYGXBw" TargetMode="Externa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hyperlink" Target="http://www.google.com/imgres?imgurl=http://www.broadwayworld.com/columnpic/gibsonpic.jpg&amp;imgrefurl=http://broadwayworld.com/article/The_Miracle_Worker_Playwright_William_Gibson_Dies_at_94_20081127&amp;usg=__T9YF9YGm-c3R2J9Z7viTW096Prw=&amp;h=599&amp;w=426&amp;sz=39&amp;hl=en&amp;start=12&amp;zoom=1&amp;um=1&amp;itbs=1&amp;tbnid=xpllxqtWdNF92M:&amp;tbnh=135&amp;tbnw=96&amp;prev=/search?q=william+gibson&amp;um=1&amp;hl=en&amp;rlz=1T4GGLL_enUS361US414&amp;biw=1260&amp;bih=575&amp;tbm=isch&amp;ei=4a3WTZ79D4PHgAfBkYGXBw" TargetMode="External"/><Relationship Id="rId10" Type="http://schemas.openxmlformats.org/officeDocument/2006/relationships/image" Target="../media/image12.jpeg"/><Relationship Id="rId4" Type="http://schemas.openxmlformats.org/officeDocument/2006/relationships/slide" Target="slide2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accent6"/>
          </a:solidFill>
          <a:ln/>
        </p:spPr>
        <p:txBody>
          <a:bodyPr/>
          <a:lstStyle/>
          <a:p>
            <a:r>
              <a:rPr lang="en-US" sz="1400" b="1" dirty="0" err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200" dirty="0" smtClean="0"/>
              <a:t>William Gibson </a:t>
            </a:r>
            <a:r>
              <a:rPr lang="en-US" sz="900" dirty="0" smtClean="0"/>
              <a:t>In the process of writing a new </a:t>
            </a:r>
            <a:r>
              <a:rPr lang="en-US" sz="900" dirty="0" smtClean="0"/>
              <a:t>play </a:t>
            </a:r>
            <a:r>
              <a:rPr lang="en-US" sz="900" dirty="0" smtClean="0"/>
              <a:t>entitled </a:t>
            </a:r>
            <a:r>
              <a:rPr lang="en-US" sz="900" i="1" dirty="0" smtClean="0"/>
              <a:t>Two for the Seesaw</a:t>
            </a:r>
            <a:endParaRPr lang="en-US" sz="9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Info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Photos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William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Gibson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</a:t>
            </a:r>
            <a:r>
              <a:rPr lang="en-US" sz="700" dirty="0" smtClean="0"/>
              <a:t>of William Gibson (5)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Gibson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William Gibson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9050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/>
              <a:t>What’s on your mind…</a:t>
            </a:r>
            <a:endParaRPr lang="en-US" sz="1200" dirty="0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November  13, 1914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Bronx, NY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 smtClean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>
              <a:solidFill>
                <a:srgbClr val="959EBD"/>
              </a:solidFill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76200" y="5867400"/>
            <a:ext cx="45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Anne</a:t>
            </a:r>
            <a:endParaRPr lang="en-US" sz="800" dirty="0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Helen</a:t>
            </a:r>
            <a:endParaRPr lang="en-US" sz="800" dirty="0"/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Margaret</a:t>
            </a:r>
            <a:endParaRPr lang="en-US" sz="800" dirty="0"/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Thomas</a:t>
            </a:r>
            <a:endParaRPr lang="en-US" sz="800" dirty="0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53340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Michael</a:t>
            </a:r>
            <a:endParaRPr lang="en-US" sz="800" dirty="0"/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In the process of writing a new </a:t>
            </a:r>
            <a:r>
              <a:rPr lang="en-US" sz="900" dirty="0" smtClean="0"/>
              <a:t>play </a:t>
            </a:r>
            <a:r>
              <a:rPr lang="en-US" sz="900" dirty="0" smtClean="0"/>
              <a:t>entitled </a:t>
            </a:r>
            <a:r>
              <a:rPr lang="en-US" sz="900" i="1" dirty="0" smtClean="0"/>
              <a:t>Two for the Seesaw</a:t>
            </a:r>
            <a:r>
              <a:rPr lang="en-US" sz="9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7, 1963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David</a:t>
            </a:r>
            <a:endParaRPr lang="en-US" sz="800" dirty="0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810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 </a:t>
            </a:r>
            <a:r>
              <a:rPr lang="en-US" sz="1200" dirty="0"/>
              <a:t>to </a:t>
            </a:r>
            <a:r>
              <a:rPr lang="en-US" sz="1200" dirty="0" smtClean="0"/>
              <a:t>William Gibson </a:t>
            </a:r>
            <a:r>
              <a:rPr lang="en-US" sz="900" dirty="0" smtClean="0"/>
              <a:t>Have you written any new Braille books lately?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</a:t>
            </a:r>
            <a:r>
              <a:rPr lang="en-US" sz="800" dirty="0"/>
              <a:t>1, </a:t>
            </a:r>
            <a:r>
              <a:rPr lang="en-US" sz="800" dirty="0" smtClean="0"/>
              <a:t>1953</a:t>
            </a:r>
            <a:endParaRPr lang="en-US" sz="8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124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Just finished the sequel to </a:t>
            </a:r>
            <a:r>
              <a:rPr lang="en-US" sz="900" i="1" dirty="0" smtClean="0"/>
              <a:t>The Miracle Worker </a:t>
            </a:r>
            <a:r>
              <a:rPr lang="en-US" sz="900" dirty="0" smtClean="0"/>
              <a:t>entitled </a:t>
            </a:r>
            <a:r>
              <a:rPr lang="en-US" sz="900" i="1" dirty="0" smtClean="0"/>
              <a:t>The Monday After the Miracle</a:t>
            </a:r>
            <a:r>
              <a:rPr lang="en-US" sz="900" dirty="0" smtClean="0"/>
              <a:t> </a:t>
            </a:r>
            <a:r>
              <a:rPr lang="en-US" sz="12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December 14, 1962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 </a:t>
            </a:r>
            <a:r>
              <a:rPr lang="en-US" sz="1200" dirty="0" smtClean="0"/>
              <a:t>William Gibson is now married to Margaret Brenman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September 6, 1940</a:t>
            </a:r>
            <a:endParaRPr lang="en-US" sz="8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Promoting my first </a:t>
            </a:r>
            <a:r>
              <a:rPr lang="en-US" sz="900" dirty="0" smtClean="0"/>
              <a:t>play </a:t>
            </a:r>
            <a:r>
              <a:rPr lang="en-US" sz="900" i="1" dirty="0" smtClean="0"/>
              <a:t>A Cry of the Players </a:t>
            </a:r>
            <a:r>
              <a:rPr lang="en-US" sz="900" dirty="0" smtClean="0"/>
              <a:t>opening Friday!!!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September </a:t>
            </a:r>
            <a:r>
              <a:rPr lang="en-US" sz="800" dirty="0" smtClean="0"/>
              <a:t>17, 1938</a:t>
            </a:r>
            <a:endParaRPr lang="en-US" sz="8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Just graduated from the City College of New York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</a:t>
            </a:r>
            <a:r>
              <a:rPr lang="en-US" sz="800" dirty="0"/>
              <a:t>17, </a:t>
            </a:r>
            <a:r>
              <a:rPr lang="en-US" sz="800" dirty="0" smtClean="0"/>
              <a:t>1932</a:t>
            </a:r>
            <a:endParaRPr lang="en-US" sz="800" dirty="0"/>
          </a:p>
        </p:txBody>
      </p:sp>
      <p:pic>
        <p:nvPicPr>
          <p:cNvPr id="7176" name="Picture 8" descr="http://www.google.com/images?q=tbn:ANd9GcSxBKsldsFfZw2BbVeZz7IIB3imBOaPiVo17GF6RA_8w9DDHqsfdYbnT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3810000"/>
            <a:ext cx="423984" cy="533400"/>
          </a:xfrm>
          <a:prstGeom prst="rect">
            <a:avLst/>
          </a:prstGeom>
          <a:noFill/>
        </p:spPr>
      </p:pic>
      <p:pic>
        <p:nvPicPr>
          <p:cNvPr id="57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762000"/>
            <a:ext cx="1600200" cy="1451029"/>
          </a:xfrm>
          <a:prstGeom prst="rect">
            <a:avLst/>
          </a:prstGeom>
          <a:noFill/>
        </p:spPr>
      </p:pic>
      <p:pic>
        <p:nvPicPr>
          <p:cNvPr id="58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81200" y="2514600"/>
            <a:ext cx="588236" cy="533400"/>
          </a:xfrm>
          <a:prstGeom prst="rect">
            <a:avLst/>
          </a:prstGeom>
          <a:noFill/>
        </p:spPr>
      </p:pic>
      <p:pic>
        <p:nvPicPr>
          <p:cNvPr id="60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81200" y="3124200"/>
            <a:ext cx="588236" cy="533400"/>
          </a:xfrm>
          <a:prstGeom prst="rect">
            <a:avLst/>
          </a:prstGeom>
          <a:noFill/>
        </p:spPr>
      </p:pic>
      <p:pic>
        <p:nvPicPr>
          <p:cNvPr id="61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4495800"/>
            <a:ext cx="588236" cy="533400"/>
          </a:xfrm>
          <a:prstGeom prst="rect">
            <a:avLst/>
          </a:prstGeom>
          <a:noFill/>
        </p:spPr>
      </p:pic>
      <p:pic>
        <p:nvPicPr>
          <p:cNvPr id="66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5181600"/>
            <a:ext cx="588236" cy="533400"/>
          </a:xfrm>
          <a:prstGeom prst="rect">
            <a:avLst/>
          </a:prstGeom>
          <a:noFill/>
        </p:spPr>
      </p:pic>
      <p:pic>
        <p:nvPicPr>
          <p:cNvPr id="67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57400" y="5867400"/>
            <a:ext cx="588236" cy="533400"/>
          </a:xfrm>
          <a:prstGeom prst="rect">
            <a:avLst/>
          </a:prstGeom>
          <a:noFill/>
        </p:spPr>
      </p:pic>
      <p:pic>
        <p:nvPicPr>
          <p:cNvPr id="6146" name="Picture 2" descr="http://t1.gstatic.com/images?q=tbn:ANd9GcSaCSdlWkWAnYUmFnnnLbpN6yy4anDUWq9ktrwGYg3j1PzFMqx58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" y="5334000"/>
            <a:ext cx="440541" cy="533400"/>
          </a:xfrm>
          <a:prstGeom prst="rect">
            <a:avLst/>
          </a:prstGeom>
          <a:noFill/>
        </p:spPr>
      </p:pic>
      <p:pic>
        <p:nvPicPr>
          <p:cNvPr id="6148" name="Picture 4" descr="http://t1.gstatic.com/images?q=tbn:ANd9GcSB3li1iHSgpvwJB8hD8dUb9J5bY48IrXRdWJHIeI_IMZ9VkRQJ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5334000"/>
            <a:ext cx="533400" cy="570931"/>
          </a:xfrm>
          <a:prstGeom prst="rect">
            <a:avLst/>
          </a:prstGeom>
          <a:noFill/>
        </p:spPr>
      </p:pic>
      <p:pic>
        <p:nvPicPr>
          <p:cNvPr id="6150" name="Picture 6" descr="http://t2.gstatic.com/images?q=tbn:ANd9GcRGLqDjHoTHCGdSCr6qJhGJUJQhB-xKiThtyeLDUpfj7l-dNLFXh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pic>
        <p:nvPicPr>
          <p:cNvPr id="6156" name="Picture 12" descr="http://t2.gstatic.com/images?q=tbn:ANd9GcQXqFW0QIoBeT_A2Vcgld1rBw28sbTf1Fz1i8EHxb4_E4S9G5vfw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9200" y="6096000"/>
            <a:ext cx="533400" cy="569684"/>
          </a:xfrm>
          <a:prstGeom prst="rect">
            <a:avLst/>
          </a:prstGeom>
          <a:noFill/>
        </p:spPr>
      </p:pic>
      <p:pic>
        <p:nvPicPr>
          <p:cNvPr id="6158" name="Picture 14" descr="http://t1.gstatic.com/images?q=tbn:ANd9GcTqcxwybGTj-pcLb-MK_FeciYBCuw87xxfwnFNnMDNItGsvyQL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200" y="6096000"/>
            <a:ext cx="448055" cy="533400"/>
          </a:xfrm>
          <a:prstGeom prst="rect">
            <a:avLst/>
          </a:prstGeom>
          <a:noFill/>
        </p:spPr>
      </p:pic>
      <p:sp>
        <p:nvSpPr>
          <p:cNvPr id="6160" name="AutoShape 16" descr="data:image/jpg;base64,/9j/4AAQSkZJRgABAQAAAQABAAD/2wCEAAkGBhQSERUUExQWFRUVFhcYGBcYFBYYFxQXFRocGBgXFhQaHSYeGhwkGhwXHy8gJCcpLCwsGB8xNTAqNSYrLCkBCQoKDgwOGg8PGikkHCQsLCwsLCwsLCksKSwpKSwsLCkpKSksLCwsLCwsLCwsLCksLCwpLCwsLCwsLCwsKSwsLP/AABEIAPAA0gMBIgACEQEDEQH/xAAcAAABBQEBAQAAAAAAAAAAAAADAQIEBQYABwj/xABEEAABAwIEAwUGBAQDBQkAAAABAAIRAyEEEjFBBVFhBiIycYEHE5GhwfBCUrHRFCNi4XKS8QgkVIKiFRYzQ4OTs8LT/8QAGQEAAgMBAAAAAAAAAAAAAAAAAQMAAgQF/8QAJhEAAgICAgEEAgMBAAAAAAAAAAECEQMhEjEEIjJBURNhcaHBkf/aAAwDAQACEQMRAD8AsHVmmQRfWeYUR9cubcwNuXmi1DYuOkkfFMfT7gAvGpWsxjWUs1uW6hRndB10+Cll+VuXTqotGrDsygCXRp+7aSwydCOqiVMJMk2PJSKpiHC8mD6prm56kExlAH91CFWwAEBWODfc/lB05IGPotbGU94fouo4i1hExKCCCxhDnzO+ysKDCxhI2CrvdmXclMbiiKRHS8qIDIRZJBPJGL8zBrrcKs4nxinSjO7RugifICbm4VFQ7W1HyGMaNx3jmudBzPOwi/JDkkWUWzT16UEEeiq+JcaZIAObLrGx3HX+4mFnW4g4io57n+7Y0Qf5jzmdyAEugn8LR9XKbhcQ1jvdgUyDLbvDIa7UkzBMF2uw2Vbstxod/wB7Q1wGSJiTmBIm+gBHLdNx/aNod3W59IMgAzcmD3gPMD0UZuBDKdRogB5YRmyOebmBIB7uu7QSBMgWBheGFryAbsgnuXdBuGw7NuP7KrsulE0rqpyS4FojQmdZiCNdDpyKEWd2158/qqBtU+8lgcZgl0OGSHXcGCZI8MwfEZCtsXxMsZnDPxFpYSe7AHicO6L92JnooVokvpc9k3LDboWDxvvQPCD+UOB+Y+vRHfTj1UARqkari6Wk6IbjIjkkZUlsEKpYRjpTXiVxZdc5AICsItCVkgBEqNMpDV0QCDNQclyIWLlCHpQpSMmmbdOrMa2WzYxfcJmMBLBFp3TmUJEEEk781qEDMQc3dOwsear36Bu4urB1PK85tlXYh5c47KAJFPFtIyxpBlSfdkudU2sFW4PxSdBZWtSqAxzBpaEEErK1EmoR80lOjHKB802o4jMb+abwyXG+xlT5AGrUIBM2AmdBGplU3Ee0NGmHZTnLh3YBOaNYPS/RJ2kxsNd3u6yoGlhaSCSRc3GbKJOXSYtyx4LXOmS6Oepk3JEiJJJsqyddF4xvsaKueoX1XOBMkmJMXJAG19+Z9UfBYIe7I8DiJknYCYHIbb+Vk6kI8Q5Ah0wZExcwJETvcmQNEYzcNBI87/p6zyA1CWNEfRDXs3BABvNvwib3Iy2AuDAvKk8bqZO4yWWBLtHvEwA0ZZa0X3ExJ2UdrnFzZJEHxC5mNWibidI3LrnUsY/YRpdmVpuTFzYnpJtJve8shI/iMlDKyZBBeXH8wtpY3MtMg23kgG4fVe6i51N01AHOAAl7y0SSQCDDWgeIZLQJMBRadFzSGVHvY0ktqiT3CB3C+nEWjaXQCYBiWVAG/wA5ju+YdbO0MOa8E2dItYneZ2NkoPQxj69Nud5dlcSTkzPDrkObGv8AVOsnVR2gF+Q/zHA92acSALAtcQTHKI2ndHwvE4qNBzObVbkdIpsB7xgsqFh6HMWg95w0JkWN4QcNUDqhBaXguYXtzvZN+60m43BMzsoToXDB2cueS1zdTs+bluvi1iBffmp+H42178sHfLvppfe24VO9hDKomWNLfEdDUFiIIBdDY0kgO5FAoYkNAAaJiDqRN5cWyZsRpAkC0qthqzSVNiZEpTSnRRG4od2mT3wBBtlfr4XctBeFOc/u6QQoUGZITHOXHUdU3EOgwoQZX0Kg0at+anViCFWNpmVVl0S/eHkuQw0rlCHruMpAGI0In1QWCZbmIg2UvHPdlmNTfZQ69Used+6J5H+61GcHxl2WP6gFXtaD6QpmLZ71rY+ewUWnhpfBPRSyUOrtHu3HlEBSWU+44nkE4UmtOU300TmaGfDsoAgUGlwM+HNdAZxFlMuNyBMQNbwYJgGFLALQRFnXHos7x/iLWvcQWhzQSZN8+UGR1DcsdSAhdB7KTj2MzVYL5NnlgJADnDa3zO7vVV9MhwgDvGY0uZkgnfXWxseaFUxOZskEuzucc7pbzdaczjoJJvon4dvh5G5aA63KTA1ABtI21SWxyVIsuFYUPI2kDvDKABEEmDOsXsTPVXR4e0MEgEOjxDvOjTrA5AqBhsOWxEhwknnYSNfxW+QVyaLnOa1r8vd1zfi7skuBkRI23DeQOdu2a4R1+yvp4OmDcmLR3JBHkLRbW8zunP4TTec2cU3NaOR3gj8pGsnoNZKPh+EZqrKcteXNzPg5G5XHuy6D+Egho/LNwWk7Lh3ZBz2/zHFua5DIaY2BqZc2kC2WYuFScuKux2LHz1WjC0+yo8dN5OW0Na1xDmxIziRmA/EYLS0aamJj8JWku8RMFrpJLMoPebUMwzxCBOYR4tV7XwzsoxghjYF9yTc5jLjrdRsV2AoveHOa2QSZuJzGSCBqOkqizT+tDJeNifT2eDt4e0D+a7LdsEiGvbbN4ZIeJ9QZ8yY1j6tSqH4hr8rQ45i0GrlAHdkQagbBIJkgO3st72sdS/iX4GlRFV4pjM7NZm4ZlOw7l5gZuhWf492NdTp0jShzSymWOBEVDEuytnwlzi7yJ0T45dLkqsyz8em+Luv9M/xDiYNFtPIHua4kv6EQWuZEEWbfUZDtBVXgX+6rS6nOUnMxwiBpcO0gwb+qtTVNIw1rZc4DMS4hhaXd02/rAtfutIylROI0KLaQfnca7i05WjutaQc4e7d3gILbEPvBkJz+zOvon8X4OylVa5gzUyM0tfcS4t8QnRwGmYa8iATAYr3jAZnmYi/PkqKljXODWuPdaMvUNknzPjI8j0V3gGwHBoOTN3XHUnQn1/Qeaj2VapbJWjuoQ6jsyJXIifv47oDAYQAc+wCDSOqe8WKTDtEX1QCP92VydmC5Qh61jTmdB0bl9ZULEgE/JTcSyAS4x/bZRKl2kibg25LSJAgy4OsYt5ouOwo953dvFGkqJiKZDB6fJHw3EA1uU6k69OaIBMrSTsbJcb3QwG4M+qDRZLzFwL338k3FNzBk63QIK8S0cgLALB9p31ASGjuNcXOccodL2zDQbxALp6A6ZZ3lVuVtyBAmy8qxuNLnMcLvJDpLLuczuyHXkEi7dO6qz6LQWxkXIuBpBiTo6z9M1jLrTfTRWHDqJLiXB8iSQAZzR3RAvBECZNjqoAgmHSAdBrAFpnLpPK603AsMW0xVyCwLASbC1yYFmCRIJknzSWPj2WXDG0zUa0iIJEaXmDJ1MBpPkNDKvuDdmGvPvKzfePfcF8kMBuPdt0bEkzzOpN1H4NgDUqmixuYMMvJsKZNiSRB7wzHLrYDqN/gsEGCPibfE7abDyCx523qJ0/FikuUkQeD9lqNEl1OixskmQwZjJky7XbTyWmwmCEQg0qjdAbqwwz1WEEuxmWbrRIZhQAmVaCPTqSoPHca6lQqPYAXNbIkEgXALi1tyGiXEC5DSBdaKVGNN2Z3tRisIym4YlzACJGnvAR+TcO5G3UxKyPZLhDjRqtrzFCvVpUZgOps7r7Fu/fjoJbpZaXF8Gw2HjFVZxOIImnMF1aqILfcUmiJJg5hIaDmkASp2HwuWiM0Z3ZqlTKZBq1CX1IcdRmJA6ALNkXpZtg/UjxfthwZtOuQSQXZ3gyILWDUEWnQbEQScwhZrG0KYqUX1WkU3Q17WvHvXNphrS+DIYT3oB1y8rn0nt9wk1Wy12V7AS0yQI1cCR5Ag8x1XnOJxlN4YRTzWc053ukvcDlqENjSzgwAjuiSQYT/HnyhT7Rk8zFwyWumQ8FQaalQCwuASLtHXXKY19RKueHO/kwb5XOvPiE2lVuBqvq1G5nNJaQ3LIlzYIFvxwBBNzordxiRoOS0GGQE3Rq1OBCjMN7I9R8gBQqMpkAm1k2s4NMhGogGULFU4CAQWdchhgXKEPWa1I1HQTAi0bo9Sm0uDA7cSNoHNPdR/ELCf0UOvALiZMj4lahI7FMlxaNtDtChYjDWuLjl+ykGrLYFtJ9SpGIEEzoIHXRTsBVy4O7puf0R6gFwReCZUd1QGoCNByRH1czZmCJsN4QRCpxuLDWEnWIWJxZYXS2xg5r+K/wAvI+as+0WL6mfNB7O4OpW9/UYJLGAydWh7ruuLmAR8dEnJNLsfixuTpdsgUeQktkm4Bk/A3vtG62eF4ZUq4elSptzValXK0Zjla6A8ucZIblY1wPQmJkrKYjCmnVczPlcx8Hxd14MEAixg29F6H7L2jMZu/K1wuSW5LOg6R3hN5M9BFJOkNxRuVM3nCOD08NSyNMknNUqHWo8+J5J22A2AAVdX4m+qSzDiGjxVXC3lTYRLz1gDqrvEU8zSLgHXyVNxHitGjAc5jTeAZc50CTkpMBc6ACSdAsUpV0daK++hMPwbFAfy8Rm/xtbmM697KWgem2qkHjeLw161Jr2bmm4uc3zBaAR1t1Cq8F7TsI1tQ5qkU4D3fwtXKwuJAzOzS2SCNNlaHj7X/K4zCJ0z03AOZPOLo83BW0U4rJJpMveCcepYluek4ciDseTgbjzHTnCkYzFvA/lsGa1yZDf6sre84gfhESdxqs9wxjA+Wd077T67haCs/K0O1lWjkUlaKSxcXTIvDuEtptJMuc4uhz4zhhglsgDK3PncGCGjNAEAQmLZlHMR8FU8W469gGUSeXSb28r+nVZHEY/iGJqFoBosE94lneg2dBDgB0g/oqOcZfI1QlDbt/wT+PuFxrZ23x+/3XkPFeHNpAuDpkuaO6BlNItABN9WkQWxcea3/F+z+Ja0Tig4kz4Zk9RAEE/Gdl5tjsxc5zhlBd18Qs6NiARr02R8ZU3TF+bLko2qE4JSaKzLOJHesAYi7TzAi5GxAVzVZMqkwXDszZabmwu4ZI1dA1B8I8+i0DKHdAkmBc81tRyZdgadIAplZvdSvJnoniIUACw5TMW+ZTWvunkaygEhiilUgOHJKoGz1us8hwaLDN9/NAxdEkyNjtug06bs4mbifXVTMQ+Gt0AOnVahBEp1hBtH9lX4zEQ4xcOA5/op1En8W8qq4jWOYSL/ALIAGU6neaNpTsRVGY5baoBNvNQcdVytPlPICeZQYTMccq5qh5A3/sfRbv2Q4Zjn4kAipAou/FeHVJEGLTBXntTxh0ggm4nQgxf47Tqt77G8a1mJrZbB1EQSRIl+UA8rk/HZZcntZu8fU1RB7ScHFPEkAeI5ifERJcJv4See9uq1vsxwcMdUIgxkE6hou7NykhkDYCd0/jGLZUrvD2EOpML81hmbEZ6eg7riQZNrHdSewLYoxoTciZywI13NrnnKTjbePZsyQSz6NZ/EdJ9YUSvwmk5zagbkqNMtqNjO3aA6NOY3UgYcypFOi7Qfol8UatIyeO9mVCtXNdznZnPzuaMoY+bu7urZJJsTF41tocdg3VyHPDGFjSGOa0lwH5fF3m/0noVa0eH9J9B9EuJpZWnwjmZ0++SMk62Ji4xl6ezOVqcPcQIBdMRYdB0Vk9xNDex+lrcrKPWImZ31T6je6RssStWbHujO4bCPrVBJgSRGZrZI1l7pAGmzjew3EDjnbQ4GpUoGix2QsFsQc9TN4nMBoZYaImSPECOl5wepkqObMEEkcr6goXHuCU6rmvdTZ3TLT7tpG0hzYAcLCxGwTYOCW0UywnJ1F0ZjinaUPblfTdTqFjX+7qCHZXtzNeCO69pG462F48z4u45gCLgHTUFxNQz554jp1XqfHuF/xOIbVrvMsEAlgbIOjTliGzPkfULzDjpnE1tB3yPOLaeY25LT46ircTD5nP0qZO4ZTDaYF41vEzujucdNlFwNWGgc1NkBbDlsHk1Q309LplatfzTqr1CAyyElUyEj+W6WpYEIBIhcuTI6rkAnrLHuzAkQI+RR8ZTPu26ECYnWEyqXNdlP4b/Kye+rMB1rXWszESg+QNoUXHUxAdMnlyTmSHR+EiJn9ErKjSyHbuMcxHNAJHr4YNAB1JnyVDxogAj0Dr8rH01WqxVICXk6RA2Pqsz2oa57M1o3DTYCI0iT5z6BCXRF2Y59YZ3BrXF092BljyEz0j66X3YPjPucWzMctN+am92zBViCf/UbTvtCpalYXaGBp0Dmu/EAdfly3Q30yQcw1IGup3IGnSP7LO1ao0xlxaZ75x6gHUKzstxTfl7vMABubckkAjVROyOENOmxx1JdJ5ySQfgLLzXsH2hxD8TSw9Sq40QKkMNzZhIGaJIkaTaV61whgFINOsXnX0KRXFUdCM1OXJfRohVBaj4d4lU2Yjr+6lYeoQb/AH6pblsfw0WWIxRJytVLxysA6mPw3v8A19fp6qQ/jLASGmdiRp8VDxj2vEESIvIEH0KXkldjMMOLTobiBRYB7yoxpJENc8NLjbQEqzwtFpaZta3XogYbAUjRc11NmV2pytk+cjvA7zKzmMp4uk33VN1INsGvc6oSGxAmnlJJ0tmvzS+PGmWvncbChzBiiBe7Q6Np0vz0Wiq4S0ahYPg+EqsfHvBUaX+8c9wyvzW7oaLQTeS4kXF1uhiO6J1CEEtjcl6Zl+0GFLRAMi9j01Xh+NM1XwdXu+ZM31Xv3HcW1rZMQL+Qi/yuvAWHM9x5uJ63JOm3ktWH5MHnSvjZa4Ona6kOPSZQKA7t06TC1nJGYxtwnPbpfZKaoTat/JQgFo7yHi3ynsb1UeqUAkM+qVFyhcgWPYMXSN3TrqJ2HNArVZvuRHkiY14bmbz/AFTKFWW7D6BazMDw8SdzHoFCpABxJuAT81NY0OH9M6/uotVjiHADujccyoAi4quXU4g2v8+XwWd45iAWhokmxNt+YOyusRVLQs3xjEjUkAn6EEeaXItHspHS0k2gO9fgQCBMi6T3lg6PCLd6JEx3Rys4GL6rveSBGmkRM+u5skq1XFsvOsRIA+EAaXNrXSh5Zdl8V/v9BwgZqhEDRoc1wj5r2jhmK10EG9vVeE4CnNWjk8eZtuRadT53XrHBuId8tdAuQZ5ibJGU2+M90bnD1PmpLqIOu9j97qtoVBzKscLWB9ElG56KnE4Gv78gVaTKZjJmpuI2sXA23Om3qp9HhOKIJPuHiSO643gwdW2vtOohT61MOGyDh8LDmkGC1xcwE2BIgxykSD5+qigm9gc3Wn/Q2q6o0Q+i4Abi45/hn9FScT4swDTL5uA+Ij5LZ/8AaBZ42lvXxC+kGyDjOICLOHhP4C4301IEa2vNleWOxcMsk/bf8Hk+M4+1ri5rwJOhIgwZAstZS4iX0GVCMpc0yOoMKLjqFKrjg/3bPeFuUnKO61pmWzoTME6mB5KTx6qGZGTET/cwkxgrpGvJJx3L6PPvaLxN7KQYT3qxIA5MHjP6N9SsNgqV1N7V8bOIxTqg8DRkp/4WG7o6uk/BMwzNPifXqtsY0jiZZ8m2SaAKLUC6mkLYEphmIrDBuj4kodRkELqxlAIFjULEN5KW0iEGqJugEje4XJxrdEqAbPVKtGZe4gyEwlpZDQnkgtcNhMbpmHBEcztGgWszDCwFsSQJ0/skdiWhrm8487JcQ78pgmSoFVpAJzQY+4U6IUvF8UAeqxvFsQSYWk488ATvdYzE1CTdZ5sfjQ1tU87HbbzPzRmvJgC+nr5/ogUaZcYAkrQ8B4L7yrTpg9+q9jAR+HO4NkfHVUSbGSaR6V7Lew3+44jGVm96pTLKI/LTYQXPH+JwgdGnZyb2p4a+k8VqYJ3fF7jeNefwXs1DhzGURRYMtNrBTaBs0DKB8FjsRgyCWuFwSD16j73ScrqjZ40VJNMz3AeKh9NpzTy/ZaXhVcEkLJcX7OOpn3uGsTd9MWDuZbyKg8P7XZXiRleyzmmxg6xbXf0S0l2jTKbjqf8A09ScLITwYUThvHWVAIOo5q8oBp5eiFWRy4mexVd4EZyQdrH0BN1DxmPq7lonUwZv0GpWmxGEYeUqlxNNpdCXPlH5NOLIn8FVwqn7ourVDeNSdB9P9F53267YFwIaYdWENEmW0j+I8i7XyhXvtL7SijSFFkF9TUcmDc+tut+S8m94XvLnGSdSn4Y6sw+Xm5PiOwtMHYzB5+Qg6a3V5gmEG/3souAwIJH381ZupwStSRy5MC+R6or7NQqj5MIjrtRKgKlTfkmPdKSu/ZDDtEAg31O9Cc7VNqtlwS1xbyQLAyuShq5AJ6VhHnPp6f2Rsbih7xomwF/PYJMLW3FuXRV/EcbTpvzOc3XQm/wF1rZmRc/w38qXC8X5x5qBjKI93rfYcwqrG9uacENa58iLw1v7qixvamrUAHdaNsov/mMn4INolMbx+id/srLHh7iZNh8/grl1ZzjJJJ6kn9U0MSnG2NUqQDD4drBYfv6rQdizGPwhP/E0P/kCqQ1SuGVfd1Kb/wAlRj/Rjg76I0C9n1S0Ku4xwz3gzNHeG35hy8+SsmlKs8lapmuEnF2jGGnI0+/L6rI9q+yrK+ndqatd9DzGi9O4lw2Ze0X3A36jqs3xTB5hI1+9ORWOScGdOE45UeJP4visA/K9pgG08v6Xx8loeHe2FoAFRrwf6QCtZjsIx7S2owPbycFkOI9isI6S2mWE8nED0CvyjL3Ir+LJD2PX7Lan7V8OQT7x08srp+MfVU3FvasI/lguMQNQPMk+ioanYh2aKRzea3ns39kLc38VjAHNaf5VLZxH/mPG7QdBuRJtE2jjxtiZ580Y70eY9osFiQ9tXEtOatTbUE/lJIAg6RAsq3Dar2f25YQZMK8C81W+kMdHxleRijuP7LZx+jnc/stsEyGgo9WfVRsNjWhuUgjrqPiFJ96NQZVhXyRW+JSKWhUbdGpOsdlUJCrhMc2IRq10M6qBs5zdOaJUaMvVDru05pGttKAQclclSIBFq8VqOsXuI5ZiB8BZRg9KG3TxSTShzE5rZRKVFFyQbo0VsGxuyl08NqSo4fGm/wBE4VjzVlQCXTwnPRGLG3HOR8eqg06hRWPvKNlaPpfstjffYPD1CZL6NMnzyjN85VovMOzPb+jgeD0alYPdFWpRY1uWXkF1QEFxADQwi5OwibKprf7RQnuYIkf1V4+TaZ/VZWtmtPR7Mqni3C8wLmC+7efUdei8uH+0Mf8Agh/77v8A8lYYT/aCw5B97hqzDtlcx49S7IR8CqShyVMZDJwdotsS0Geaq8ThBusPx72qYmvUJY2lSBJPdphzoGmZziQ7qQAVCxftLrmm0CnSa8eKoRmBvYtpusLag5hOwFlmfjzT0dCPm42t2et9luzGf+bUEUtp/HHXZvXf5q14r7QuHYc5amLogj8LCahEbZaYdHqvmzjHabEYoziK9Wt0c85ByikO6PQBVRr8oHkFqx41BGDLmeR2z1n2n+0XA4ylTZQdUc6nVzSaRa3KWOaRLoMzl2XmtJ86XCrTVVpSZDWzu0fO6ejNIJTfzT2mNEEp7SiUD068ao5xLSI0UJKVKASzB0QagvZRnA7FOp4kjxX/AFCDRZBHa2SlxAS0mybKWzDwLqRg5AckiF7vouU/MOS5N/D+xf5SvDUhCbmXFVLjw+39kjqu339wkJSe7nVQgQpQhZo1058v8X7/AB5ojLqEHsdP38rI9Jw1N40FrnmRyn4obGE+X15SPvkntbf/AFsoAZ2j44/3bKFixrzW0uH1Ghh9IYCPM84WbdXJ5/Eqx7SHvt/wN/VyqcyVLsfFaDNqIlOoZ5ef7KOHFEpMQsLLOmLgxIyn5j911aj3TK9y7J+x/CPwWHfXa81X06b394iC4Zi2GkbGLzosn7Y/Z43CNbiMOIoudle0AAU3HwmAAMp08/NW5IpxZ5QSOZ+AP1THAbFPLU1wQLA4WjfRljbXyj9AqbA4B1WoykwS+o9rGjm55DQJ8yFpsXRykjltyi30TIoXMqQLwiIlSlMEffmkARopY0Liufa6VyhBENzeaICm1FAknhB8TIuLjy0+/NXLMESLrP4HE5KzHbHun/mt+sLUCu7lK1YacTNltMiHArlN/iW8lydSFWzIF64OQWlKCucdCg4Tgev79UE1Pl8kaI1+/NQAoKJRo6AC2wuLdDGmv3dJQbmNrx6hp6gi+un+intAGwifmUQDMseflHyH3ZNZ5ynObdICoQgcfweZjXj8PdPkbtPxkf8AMFnQF6b2V4dTr4qjRrNmlVeWOEkHvMcG36PyuHUBYftBwZ2FxNWg7WnUe3SJykiR0Ih3kQlzWxsHor6bVsvZp2ROPx1OmRNJkVKxi2Rpsw/43Q3yzHZZzhHCqmIqso0ml9So4Na0bk8zsAJJOwBK+pewfYunw3DCk2HVHQ6rUjxvjbk0aAeupKoyy2aMKHxjhVPE0alGq3NTqNyuG/mDsQYIOxCmpCVUsfK/brsPV4dXyO71N8mlViz2jY8ni0jrIsVmfdr6/wCMcDo4uiaNdjajDsRodi06gjmF4L209klbCOLqE1aRPd/OOh2J6anaUyLsXLRG9i3Avf8AFGPI7uHY6sf8Xgp/9Ts3/In9o6QGKrgae+qx5Z3H9FvvYd2cfh8PXrVabqbq1RrWh4LXe7pDWDcDO5/nCzXtEweTiFb+otePJ7B/9gUyHbRSfSMW6heyE5ltFPe1IaYI+902hRU1G3+f7fNcVMrYQyd/vbmomVVCDlI5KSmPdYqoURMSe6CtzhCHU2OH4mg/ELC4nwharsxXzYdo/KS34G3yKd479TQvOvSmWeVcnz0SLaYzBkpQ5IdV0rlHUHNv6/VScO+Q0ze0mJuDy3vsolNyNhHd0jk4/O/1KIGXhA2EXk2vPUA2Nk30SUwCLRFiYmBa4vqfqngW+/v5KxQE4Lg1Odr981zRy+/v5qELnsxVy4rDO5YiifT3jR6brfe132aVMdUpV8K1pqQWVASBLRdjp6XB6RyXmmDxGRzX/le13+Qg/RfTiVPsbj2mYT2a+zFnDWmpUIqYl4guA7tNv5GTe9pO8DYLdrlxShpyQhcuUIcmVaIc0tcAQdQRIPonLiUQAqWGawANAA5edyvI/a9RjGtd+aiz/pc8fsvYV5f7Z6Hewzo/DVbPkWED9UzH7heT2nmEpspCF0rQICMIKjYzDgCZvMfWUZhhAxh7m+o2+qDIVjjdR67k577+qDWNx1KWxiQmJ0Vx2OxH/iM8nD9D9FT4jRP7P4z3eIbycC0+unzhWxy4zTBONwaNx71cqt/ExJXLfzRh4mZaV2yDRcjbLmnSECLhT3iObQfUW/SEIW+9U6m+HtPWPj/oFAF7hXEtEzoR4gdDoBt/dHLPl97qJgH2OljyuZHPYWPxUgn91cWcW/fySx06JClb9+qgB58J8v1X0vwXEZ8PRf8AnpU3f5mgr5oA1X0L2Er5+G4U8qLG+rBlPzCVkG4i+SFKkKUOOXLlxUAcFy5cESCSvP8A2xUZw9F3KqR/mabfL5L0AhZD2o0M2AJ/JUpn4kt+qtD3IrL2nhz0wolZt/VBK0mYe1Axw7vqNvroigIGPd3PXr+iDCUdY3TC6S3zXV3IVN/eHqlDUguIKr8156ypGJqKM4KrLxReXN/quS06D4FtguWqjNo//9k="/>
          <p:cNvSpPr>
            <a:spLocks noChangeAspect="1" noChangeArrowheads="1"/>
          </p:cNvSpPr>
          <p:nvPr/>
        </p:nvSpPr>
        <p:spPr bwMode="auto">
          <a:xfrm>
            <a:off x="74613" y="-10969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AutoShape 18" descr="data:image/jpg;base64,/9j/4AAQSkZJRgABAQAAAQABAAD/2wCEAAkGBhQSERUUExQWFRUVFhcYGBcYFBYYFxQXFRocGBgXFhQaHSYeGhwkGhwXHy8gJCcpLCwsGB8xNTAqNSYrLCkBCQoKDgwOGg8PGikkHCQsLCwsLCwsLCksKSwpKSwsLCkpKSksLCwsLCwsLCwsLCksLCwpLCwsLCwsLCwsKSwsLP/AABEIAPAA0gMBIgACEQEDEQH/xAAcAAABBQEBAQAAAAAAAAAAAAADAQIEBQYABwj/xABEEAABAwIEAwUGBAQDBQkAAAABAAIRAyEEEjFBBVFhBiIycYEHE5GhwfBCUrHRFCNi4XKS8QgkVIKiFRYzQ4OTs8LT/8QAGQEAAgMBAAAAAAAAAAAAAAAAAQMAAgQF/8QAJhEAAgICAgEEAgMBAAAAAAAAAAECEQMhEjEEIjJBURNhcaHBkf/aAAwDAQACEQMRAD8AsHVmmQRfWeYUR9cubcwNuXmi1DYuOkkfFMfT7gAvGpWsxjWUs1uW6hRndB10+Cll+VuXTqotGrDsygCXRp+7aSwydCOqiVMJMk2PJSKpiHC8mD6prm56kExlAH91CFWwAEBWODfc/lB05IGPotbGU94fouo4i1hExKCCCxhDnzO+ysKDCxhI2CrvdmXclMbiiKRHS8qIDIRZJBPJGL8zBrrcKs4nxinSjO7RugifICbm4VFQ7W1HyGMaNx3jmudBzPOwi/JDkkWUWzT16UEEeiq+JcaZIAObLrGx3HX+4mFnW4g4io57n+7Y0Qf5jzmdyAEugn8LR9XKbhcQ1jvdgUyDLbvDIa7UkzBMF2uw2Vbstxod/wB7Q1wGSJiTmBIm+gBHLdNx/aNod3W59IMgAzcmD3gPMD0UZuBDKdRogB5YRmyOebmBIB7uu7QSBMgWBheGFryAbsgnuXdBuGw7NuP7KrsulE0rqpyS4FojQmdZiCNdDpyKEWd2158/qqBtU+8lgcZgl0OGSHXcGCZI8MwfEZCtsXxMsZnDPxFpYSe7AHicO6L92JnooVokvpc9k3LDboWDxvvQPCD+UOB+Y+vRHfTj1UARqkari6Wk6IbjIjkkZUlsEKpYRjpTXiVxZdc5AICsItCVkgBEqNMpDV0QCDNQclyIWLlCHpQpSMmmbdOrMa2WzYxfcJmMBLBFp3TmUJEEEk781qEDMQc3dOwsear36Bu4urB1PK85tlXYh5c47KAJFPFtIyxpBlSfdkudU2sFW4PxSdBZWtSqAxzBpaEEErK1EmoR80lOjHKB802o4jMb+abwyXG+xlT5AGrUIBM2AmdBGplU3Ee0NGmHZTnLh3YBOaNYPS/RJ2kxsNd3u6yoGlhaSCSRc3GbKJOXSYtyx4LXOmS6Oepk3JEiJJJsqyddF4xvsaKueoX1XOBMkmJMXJAG19+Z9UfBYIe7I8DiJknYCYHIbb+Vk6kI8Q5Ah0wZExcwJETvcmQNEYzcNBI87/p6zyA1CWNEfRDXs3BABvNvwib3Iy2AuDAvKk8bqZO4yWWBLtHvEwA0ZZa0X3ExJ2UdrnFzZJEHxC5mNWibidI3LrnUsY/YRpdmVpuTFzYnpJtJve8shI/iMlDKyZBBeXH8wtpY3MtMg23kgG4fVe6i51N01AHOAAl7y0SSQCDDWgeIZLQJMBRadFzSGVHvY0ktqiT3CB3C+nEWjaXQCYBiWVAG/wA5ju+YdbO0MOa8E2dItYneZ2NkoPQxj69Nud5dlcSTkzPDrkObGv8AVOsnVR2gF+Q/zHA92acSALAtcQTHKI2ndHwvE4qNBzObVbkdIpsB7xgsqFh6HMWg95w0JkWN4QcNUDqhBaXguYXtzvZN+60m43BMzsoToXDB2cueS1zdTs+bluvi1iBffmp+H42178sHfLvppfe24VO9hDKomWNLfEdDUFiIIBdDY0kgO5FAoYkNAAaJiDqRN5cWyZsRpAkC0qthqzSVNiZEpTSnRRG4od2mT3wBBtlfr4XctBeFOc/u6QQoUGZITHOXHUdU3EOgwoQZX0Kg0at+anViCFWNpmVVl0S/eHkuQw0rlCHruMpAGI0In1QWCZbmIg2UvHPdlmNTfZQ69Used+6J5H+61GcHxl2WP6gFXtaD6QpmLZ71rY+ewUWnhpfBPRSyUOrtHu3HlEBSWU+44nkE4UmtOU300TmaGfDsoAgUGlwM+HNdAZxFlMuNyBMQNbwYJgGFLALQRFnXHos7x/iLWvcQWhzQSZN8+UGR1DcsdSAhdB7KTj2MzVYL5NnlgJADnDa3zO7vVV9MhwgDvGY0uZkgnfXWxseaFUxOZskEuzucc7pbzdaczjoJJvon4dvh5G5aA63KTA1ABtI21SWxyVIsuFYUPI2kDvDKABEEmDOsXsTPVXR4e0MEgEOjxDvOjTrA5AqBhsOWxEhwknnYSNfxW+QVyaLnOa1r8vd1zfi7skuBkRI23DeQOdu2a4R1+yvp4OmDcmLR3JBHkLRbW8zunP4TTec2cU3NaOR3gj8pGsnoNZKPh+EZqrKcteXNzPg5G5XHuy6D+Egho/LNwWk7Lh3ZBz2/zHFua5DIaY2BqZc2kC2WYuFScuKux2LHz1WjC0+yo8dN5OW0Na1xDmxIziRmA/EYLS0aamJj8JWku8RMFrpJLMoPebUMwzxCBOYR4tV7XwzsoxghjYF9yTc5jLjrdRsV2AoveHOa2QSZuJzGSCBqOkqizT+tDJeNifT2eDt4e0D+a7LdsEiGvbbN4ZIeJ9QZ8yY1j6tSqH4hr8rQ45i0GrlAHdkQagbBIJkgO3st72sdS/iX4GlRFV4pjM7NZm4ZlOw7l5gZuhWf492NdTp0jShzSymWOBEVDEuytnwlzi7yJ0T45dLkqsyz8em+Luv9M/xDiYNFtPIHua4kv6EQWuZEEWbfUZDtBVXgX+6rS6nOUnMxwiBpcO0gwb+qtTVNIw1rZc4DMS4hhaXd02/rAtfutIylROI0KLaQfnca7i05WjutaQc4e7d3gILbEPvBkJz+zOvon8X4OylVa5gzUyM0tfcS4t8QnRwGmYa8iATAYr3jAZnmYi/PkqKljXODWuPdaMvUNknzPjI8j0V3gGwHBoOTN3XHUnQn1/Qeaj2VapbJWjuoQ6jsyJXIifv47oDAYQAc+wCDSOqe8WKTDtEX1QCP92VydmC5Qh61jTmdB0bl9ZULEgE/JTcSyAS4x/bZRKl2kibg25LSJAgy4OsYt5ouOwo953dvFGkqJiKZDB6fJHw3EA1uU6k69OaIBMrSTsbJcb3QwG4M+qDRZLzFwL338k3FNzBk63QIK8S0cgLALB9p31ASGjuNcXOccodL2zDQbxALp6A6ZZ3lVuVtyBAmy8qxuNLnMcLvJDpLLuczuyHXkEi7dO6qz6LQWxkXIuBpBiTo6z9M1jLrTfTRWHDqJLiXB8iSQAZzR3RAvBECZNjqoAgmHSAdBrAFpnLpPK603AsMW0xVyCwLASbC1yYFmCRIJknzSWPj2WXDG0zUa0iIJEaXmDJ1MBpPkNDKvuDdmGvPvKzfePfcF8kMBuPdt0bEkzzOpN1H4NgDUqmixuYMMvJsKZNiSRB7wzHLrYDqN/gsEGCPibfE7abDyCx523qJ0/FikuUkQeD9lqNEl1OixskmQwZjJky7XbTyWmwmCEQg0qjdAbqwwz1WEEuxmWbrRIZhQAmVaCPTqSoPHca6lQqPYAXNbIkEgXALi1tyGiXEC5DSBdaKVGNN2Z3tRisIym4YlzACJGnvAR+TcO5G3UxKyPZLhDjRqtrzFCvVpUZgOps7r7Fu/fjoJbpZaXF8Gw2HjFVZxOIImnMF1aqILfcUmiJJg5hIaDmkASp2HwuWiM0Z3ZqlTKZBq1CX1IcdRmJA6ALNkXpZtg/UjxfthwZtOuQSQXZ3gyILWDUEWnQbEQScwhZrG0KYqUX1WkU3Q17WvHvXNphrS+DIYT3oB1y8rn0nt9wk1Wy12V7AS0yQI1cCR5Ag8x1XnOJxlN4YRTzWc053ukvcDlqENjSzgwAjuiSQYT/HnyhT7Rk8zFwyWumQ8FQaalQCwuASLtHXXKY19RKueHO/kwb5XOvPiE2lVuBqvq1G5nNJaQ3LIlzYIFvxwBBNzordxiRoOS0GGQE3Rq1OBCjMN7I9R8gBQqMpkAm1k2s4NMhGogGULFU4CAQWdchhgXKEPWa1I1HQTAi0bo9Sm0uDA7cSNoHNPdR/ELCf0UOvALiZMj4lahI7FMlxaNtDtChYjDWuLjl+ykGrLYFtJ9SpGIEEzoIHXRTsBVy4O7puf0R6gFwReCZUd1QGoCNByRH1czZmCJsN4QRCpxuLDWEnWIWJxZYXS2xg5r+K/wAvI+as+0WL6mfNB7O4OpW9/UYJLGAydWh7ruuLmAR8dEnJNLsfixuTpdsgUeQktkm4Bk/A3vtG62eF4ZUq4elSptzValXK0Zjla6A8ucZIblY1wPQmJkrKYjCmnVczPlcx8Hxd14MEAixg29F6H7L2jMZu/K1wuSW5LOg6R3hN5M9BFJOkNxRuVM3nCOD08NSyNMknNUqHWo8+J5J22A2AAVdX4m+qSzDiGjxVXC3lTYRLz1gDqrvEU8zSLgHXyVNxHitGjAc5jTeAZc50CTkpMBc6ACSdAsUpV0daK++hMPwbFAfy8Rm/xtbmM697KWgem2qkHjeLw161Jr2bmm4uc3zBaAR1t1Cq8F7TsI1tQ5qkU4D3fwtXKwuJAzOzS2SCNNlaHj7X/K4zCJ0z03AOZPOLo83BW0U4rJJpMveCcepYluek4ciDseTgbjzHTnCkYzFvA/lsGa1yZDf6sre84gfhESdxqs9wxjA+Wd077T67haCs/K0O1lWjkUlaKSxcXTIvDuEtptJMuc4uhz4zhhglsgDK3PncGCGjNAEAQmLZlHMR8FU8W469gGUSeXSb28r+nVZHEY/iGJqFoBosE94lneg2dBDgB0g/oqOcZfI1QlDbt/wT+PuFxrZ23x+/3XkPFeHNpAuDpkuaO6BlNItABN9WkQWxcea3/F+z+Ja0Tig4kz4Zk9RAEE/Gdl5tjsxc5zhlBd18Qs6NiARr02R8ZU3TF+bLko2qE4JSaKzLOJHesAYi7TzAi5GxAVzVZMqkwXDszZabmwu4ZI1dA1B8I8+i0DKHdAkmBc81tRyZdgadIAplZvdSvJnoniIUACw5TMW+ZTWvunkaygEhiilUgOHJKoGz1us8hwaLDN9/NAxdEkyNjtug06bs4mbifXVTMQ+Gt0AOnVahBEp1hBtH9lX4zEQ4xcOA5/op1En8W8qq4jWOYSL/ALIAGU6neaNpTsRVGY5baoBNvNQcdVytPlPICeZQYTMccq5qh5A3/sfRbv2Q4Zjn4kAipAou/FeHVJEGLTBXntTxh0ggm4nQgxf47Tqt77G8a1mJrZbB1EQSRIl+UA8rk/HZZcntZu8fU1RB7ScHFPEkAeI5ifERJcJv4See9uq1vsxwcMdUIgxkE6hou7NykhkDYCd0/jGLZUrvD2EOpML81hmbEZ6eg7riQZNrHdSewLYoxoTciZywI13NrnnKTjbePZsyQSz6NZ/EdJ9YUSvwmk5zagbkqNMtqNjO3aA6NOY3UgYcypFOi7Qfol8UatIyeO9mVCtXNdznZnPzuaMoY+bu7urZJJsTF41tocdg3VyHPDGFjSGOa0lwH5fF3m/0noVa0eH9J9B9EuJpZWnwjmZ0++SMk62Ji4xl6ezOVqcPcQIBdMRYdB0Vk9xNDex+lrcrKPWImZ31T6je6RssStWbHujO4bCPrVBJgSRGZrZI1l7pAGmzjew3EDjnbQ4GpUoGix2QsFsQc9TN4nMBoZYaImSPECOl5wepkqObMEEkcr6goXHuCU6rmvdTZ3TLT7tpG0hzYAcLCxGwTYOCW0UywnJ1F0ZjinaUPblfTdTqFjX+7qCHZXtzNeCO69pG462F48z4u45gCLgHTUFxNQz554jp1XqfHuF/xOIbVrvMsEAlgbIOjTliGzPkfULzDjpnE1tB3yPOLaeY25LT46ircTD5nP0qZO4ZTDaYF41vEzujucdNlFwNWGgc1NkBbDlsHk1Q309LplatfzTqr1CAyyElUyEj+W6WpYEIBIhcuTI6rkAnrLHuzAkQI+RR8ZTPu26ECYnWEyqXNdlP4b/Kye+rMB1rXWszESg+QNoUXHUxAdMnlyTmSHR+EiJn9ErKjSyHbuMcxHNAJHr4YNAB1JnyVDxogAj0Dr8rH01WqxVICXk6RA2Pqsz2oa57M1o3DTYCI0iT5z6BCXRF2Y59YZ3BrXF092BljyEz0j66X3YPjPucWzMctN+am92zBViCf/UbTvtCpalYXaGBp0Dmu/EAdfly3Q30yQcw1IGup3IGnSP7LO1ao0xlxaZ75x6gHUKzstxTfl7vMABubckkAjVROyOENOmxx1JdJ5ySQfgLLzXsH2hxD8TSw9Sq40QKkMNzZhIGaJIkaTaV61whgFINOsXnX0KRXFUdCM1OXJfRohVBaj4d4lU2Yjr+6lYeoQb/AH6pblsfw0WWIxRJytVLxysA6mPw3v8A19fp6qQ/jLASGmdiRp8VDxj2vEESIvIEH0KXkldjMMOLTobiBRYB7yoxpJENc8NLjbQEqzwtFpaZta3XogYbAUjRc11NmV2pytk+cjvA7zKzmMp4uk33VN1INsGvc6oSGxAmnlJJ0tmvzS+PGmWvncbChzBiiBe7Q6Np0vz0Wiq4S0ahYPg+EqsfHvBUaX+8c9wyvzW7oaLQTeS4kXF1uhiO6J1CEEtjcl6Zl+0GFLRAMi9j01Xh+NM1XwdXu+ZM31Xv3HcW1rZMQL+Qi/yuvAWHM9x5uJ63JOm3ktWH5MHnSvjZa4Ona6kOPSZQKA7t06TC1nJGYxtwnPbpfZKaoTat/JQgFo7yHi3ynsb1UeqUAkM+qVFyhcgWPYMXSN3TrqJ2HNArVZvuRHkiY14bmbz/AFTKFWW7D6BazMDw8SdzHoFCpABxJuAT81NY0OH9M6/uotVjiHADujccyoAi4quXU4g2v8+XwWd45iAWhokmxNt+YOyusRVLQs3xjEjUkAn6EEeaXItHspHS0k2gO9fgQCBMi6T3lg6PCLd6JEx3Rys4GL6rveSBGmkRM+u5skq1XFsvOsRIA+EAaXNrXSh5Zdl8V/v9BwgZqhEDRoc1wj5r2jhmK10EG9vVeE4CnNWjk8eZtuRadT53XrHBuId8tdAuQZ5ibJGU2+M90bnD1PmpLqIOu9j97qtoVBzKscLWB9ElG56KnE4Gv78gVaTKZjJmpuI2sXA23Om3qp9HhOKIJPuHiSO643gwdW2vtOohT61MOGyDh8LDmkGC1xcwE2BIgxykSD5+qigm9gc3Wn/Q2q6o0Q+i4Abi45/hn9FScT4swDTL5uA+Ij5LZ/8AaBZ42lvXxC+kGyDjOICLOHhP4C4301IEa2vNleWOxcMsk/bf8Hk+M4+1ri5rwJOhIgwZAstZS4iX0GVCMpc0yOoMKLjqFKrjg/3bPeFuUnKO61pmWzoTME6mB5KTx6qGZGTET/cwkxgrpGvJJx3L6PPvaLxN7KQYT3qxIA5MHjP6N9SsNgqV1N7V8bOIxTqg8DRkp/4WG7o6uk/BMwzNPifXqtsY0jiZZ8m2SaAKLUC6mkLYEphmIrDBuj4kodRkELqxlAIFjULEN5KW0iEGqJugEje4XJxrdEqAbPVKtGZe4gyEwlpZDQnkgtcNhMbpmHBEcztGgWszDCwFsSQJ0/skdiWhrm8487JcQ78pgmSoFVpAJzQY+4U6IUvF8UAeqxvFsQSYWk488ATvdYzE1CTdZ5sfjQ1tU87HbbzPzRmvJgC+nr5/ogUaZcYAkrQ8B4L7yrTpg9+q9jAR+HO4NkfHVUSbGSaR6V7Lew3+44jGVm96pTLKI/LTYQXPH+JwgdGnZyb2p4a+k8VqYJ3fF7jeNefwXs1DhzGURRYMtNrBTaBs0DKB8FjsRgyCWuFwSD16j73ScrqjZ40VJNMz3AeKh9NpzTy/ZaXhVcEkLJcX7OOpn3uGsTd9MWDuZbyKg8P7XZXiRleyzmmxg6xbXf0S0l2jTKbjqf8A09ScLITwYUThvHWVAIOo5q8oBp5eiFWRy4mexVd4EZyQdrH0BN1DxmPq7lonUwZv0GpWmxGEYeUqlxNNpdCXPlH5NOLIn8FVwqn7ourVDeNSdB9P9F53267YFwIaYdWENEmW0j+I8i7XyhXvtL7SijSFFkF9TUcmDc+tut+S8m94XvLnGSdSn4Y6sw+Xm5PiOwtMHYzB5+Qg6a3V5gmEG/3souAwIJH381ZupwStSRy5MC+R6or7NQqj5MIjrtRKgKlTfkmPdKSu/ZDDtEAg31O9Cc7VNqtlwS1xbyQLAyuShq5AJ6VhHnPp6f2Rsbih7xomwF/PYJMLW3FuXRV/EcbTpvzOc3XQm/wF1rZmRc/w38qXC8X5x5qBjKI93rfYcwqrG9uacENa58iLw1v7qixvamrUAHdaNsov/mMn4INolMbx+id/srLHh7iZNh8/grl1ZzjJJJ6kn9U0MSnG2NUqQDD4drBYfv6rQdizGPwhP/E0P/kCqQ1SuGVfd1Kb/wAlRj/Rjg76I0C9n1S0Ku4xwz3gzNHeG35hy8+SsmlKs8lapmuEnF2jGGnI0+/L6rI9q+yrK+ndqatd9DzGi9O4lw2Ze0X3A36jqs3xTB5hI1+9ORWOScGdOE45UeJP4visA/K9pgG08v6Xx8loeHe2FoAFRrwf6QCtZjsIx7S2owPbycFkOI9isI6S2mWE8nED0CvyjL3Ir+LJD2PX7Lan7V8OQT7x08srp+MfVU3FvasI/lguMQNQPMk+ioanYh2aKRzea3ns39kLc38VjAHNaf5VLZxH/mPG7QdBuRJtE2jjxtiZ580Y70eY9osFiQ9tXEtOatTbUE/lJIAg6RAsq3Dar2f25YQZMK8C81W+kMdHxleRijuP7LZx+jnc/stsEyGgo9WfVRsNjWhuUgjrqPiFJ96NQZVhXyRW+JSKWhUbdGpOsdlUJCrhMc2IRq10M6qBs5zdOaJUaMvVDru05pGttKAQclclSIBFq8VqOsXuI5ZiB8BZRg9KG3TxSTShzE5rZRKVFFyQbo0VsGxuyl08NqSo4fGm/wBE4VjzVlQCXTwnPRGLG3HOR8eqg06hRWPvKNlaPpfstjffYPD1CZL6NMnzyjN85VovMOzPb+jgeD0alYPdFWpRY1uWXkF1QEFxADQwi5OwibKprf7RQnuYIkf1V4+TaZ/VZWtmtPR7Mqni3C8wLmC+7efUdei8uH+0Mf8Agh/77v8A8lYYT/aCw5B97hqzDtlcx49S7IR8CqShyVMZDJwdotsS0Geaq8ThBusPx72qYmvUJY2lSBJPdphzoGmZziQ7qQAVCxftLrmm0CnSa8eKoRmBvYtpusLag5hOwFlmfjzT0dCPm42t2et9luzGf+bUEUtp/HHXZvXf5q14r7QuHYc5amLogj8LCahEbZaYdHqvmzjHabEYoziK9Wt0c85ByikO6PQBVRr8oHkFqx41BGDLmeR2z1n2n+0XA4ylTZQdUc6nVzSaRa3KWOaRLoMzl2XmtJ86XCrTVVpSZDWzu0fO6ejNIJTfzT2mNEEp7SiUD068ao5xLSI0UJKVKASzB0QagvZRnA7FOp4kjxX/AFCDRZBHa2SlxAS0mybKWzDwLqRg5AckiF7vouU/MOS5N/D+xf5SvDUhCbmXFVLjw+39kjqu339wkJSe7nVQgQpQhZo1058v8X7/AB5ojLqEHsdP38rI9Jw1N40FrnmRyn4obGE+X15SPvkntbf/AFsoAZ2j44/3bKFixrzW0uH1Ghh9IYCPM84WbdXJ5/Eqx7SHvt/wN/VyqcyVLsfFaDNqIlOoZ5ef7KOHFEpMQsLLOmLgxIyn5j911aj3TK9y7J+x/CPwWHfXa81X06b394iC4Zi2GkbGLzosn7Y/Z43CNbiMOIoudle0AAU3HwmAAMp08/NW5IpxZ5QSOZ+AP1THAbFPLU1wQLA4WjfRljbXyj9AqbA4B1WoykwS+o9rGjm55DQJ8yFpsXRykjltyi30TIoXMqQLwiIlSlMEffmkARopY0Liufa6VyhBENzeaICm1FAknhB8TIuLjy0+/NXLMESLrP4HE5KzHbHun/mt+sLUCu7lK1YacTNltMiHArlN/iW8lydSFWzIF64OQWlKCucdCg4Tgev79UE1Pl8kaI1+/NQAoKJRo6AC2wuLdDGmv3dJQbmNrx6hp6gi+un+intAGwifmUQDMseflHyH3ZNZ5ynObdICoQgcfweZjXj8PdPkbtPxkf8AMFnQF6b2V4dTr4qjRrNmlVeWOEkHvMcG36PyuHUBYftBwZ2FxNWg7WnUe3SJykiR0Ih3kQlzWxsHor6bVsvZp2ROPx1OmRNJkVKxi2Rpsw/43Q3yzHZZzhHCqmIqso0ml9So4Na0bk8zsAJJOwBK+pewfYunw3DCk2HVHQ6rUjxvjbk0aAeupKoyy2aMKHxjhVPE0alGq3NTqNyuG/mDsQYIOxCmpCVUsfK/brsPV4dXyO71N8mlViz2jY8ni0jrIsVmfdr6/wCMcDo4uiaNdjajDsRodi06gjmF4L209klbCOLqE1aRPd/OOh2J6anaUyLsXLRG9i3Avf8AFGPI7uHY6sf8Xgp/9Ts3/In9o6QGKrgae+qx5Z3H9FvvYd2cfh8PXrVabqbq1RrWh4LXe7pDWDcDO5/nCzXtEweTiFb+otePJ7B/9gUyHbRSfSMW6heyE5ltFPe1IaYI+902hRU1G3+f7fNcVMrYQyd/vbmomVVCDlI5KSmPdYqoURMSe6CtzhCHU2OH4mg/ELC4nwharsxXzYdo/KS34G3yKd479TQvOvSmWeVcnz0SLaYzBkpQ5IdV0rlHUHNv6/VScO+Q0ze0mJuDy3vsolNyNhHd0jk4/O/1KIGXhA2EXk2vPUA2Nk30SUwCLRFiYmBa4vqfqngW+/v5KxQE4Lg1Odr981zRy+/v5qELnsxVy4rDO5YiifT3jR6brfe132aVMdUpV8K1pqQWVASBLRdjp6XB6RyXmmDxGRzX/le13+Qg/RfTiVPsbj2mYT2a+zFnDWmpUIqYl4guA7tNv5GTe9pO8DYLdrlxShpyQhcuUIcmVaIc0tcAQdQRIPonLiUQAqWGawANAA5edyvI/a9RjGtd+aiz/pc8fsvYV5f7Z6Hewzo/DVbPkWED9UzH7heT2nmEpspCF0rQICMIKjYzDgCZvMfWUZhhAxh7m+o2+qDIVjjdR67k577+qDWNx1KWxiQmJ0Vx2OxH/iM8nD9D9FT4jRP7P4z3eIbycC0+unzhWxy4zTBONwaNx71cqt/ExJXLfzRh4mZaV2yDRcjbLmnSECLhT3iObQfUW/SEIW+9U6m+HtPWPj/oFAF7hXEtEzoR4gdDoBt/dHLPl97qJgH2OljyuZHPYWPxUgn91cWcW/fySx06JClb9+qgB58J8v1X0vwXEZ8PRf8AnpU3f5mgr5oA1X0L2Er5+G4U8qLG+rBlPzCVkG4i+SFKkKUOOXLlxUAcFy5cESCSvP8A2xUZw9F3KqR/mabfL5L0AhZD2o0M2AJ/JUpn4kt+qtD3IrL2nhz0wolZt/VBK0mYe1Axw7vqNvroigIGPd3PXr+iDCUdY3TC6S3zXV3IVN/eHqlDUguIKr8156ypGJqKM4KrLxReXN/quS06D4FtguWqjNo//9k="/>
          <p:cNvSpPr>
            <a:spLocks noChangeAspect="1" noChangeArrowheads="1"/>
          </p:cNvSpPr>
          <p:nvPr/>
        </p:nvSpPr>
        <p:spPr bwMode="auto">
          <a:xfrm>
            <a:off x="74613" y="-1096963"/>
            <a:ext cx="20002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AutoShape 20" descr="data:image/jpg;base64,/9j/4AAQSkZJRgABAQAAAQABAAD/2wCEAAkGBhQSEBQUEhQUFBUUFRcWFhUWGBcXFhQVFRkYFBgXFxgXHCYfFxkkGRYWIC8gIycpLCwtFR4xNTAsNSYtLCkBCQoKDgwOGg8PGi0eHyIsKSwsLCksLCkpLCwuLCksLCksLCwsKSwsLCwpLCwsLCwpLCkpLCwpLCwsLCkpLCwsLP/AABEIAQMAwgMBIgACEQEDEQH/xAAcAAABBQEBAQAAAAAAAAAAAAAAAQMEBQYCBwj/xAA9EAACAQMCBAQDBgUDAwUBAAABAhEAAyESMQQFIkEGE1FhMnGBI0KRodHwBxRiscEz4fFScrIVFnOSooL/xAAaAQADAQEBAQAAAAAAAAAAAAAAAQIDBAUG/8QAKhEAAgICAgEEAQIHAAAAAAAAAAECEQMhEjFBBBMiUXGBsTJCYZGhwdH/2gAMAwEAAhEDEQA/APEDNdLdIrkmuaYx4vIpqkooADXdu6VMj0iuZpKQHer1rpzIBpql1UAK1JS0EUwOiwiIzO89vSKA+I/D2ruxY1BuwUSTBPsBjuSYq54DliHSdKtvp1Np1nB6hiEVQfSSYGramlYFNb4diREbasssAe5JwcbHO3rXdzhiN1YSCRgiY7+4rQiy5UalQAiSCqr8WFWV6tOAQjHvt3PHM+HZbcXdcsZOoqE1L0kroyDEQWEHqGYp8QHPB186WXOGnHoR/tV1xtvqTEa2HuSBLZ/feqDlPEjh3C6A7TEo+rWGyoBURqBB3IMGIqz5dxTXmFwkyG0wZhQIxHz7/pWUo07NIvVE7xFfCcJc7Y0j5sdP+fyrzitp42vRZVZ+J5P0B/UVi6IdCn2KTtQKSiasgJoroAR7+ntSEUgL7wt4n/kzclNesLiQPgOobg9/7VU8TxzXHd2OXZmIG0sS2PQSajUrR2/ZpKKTsVC49fypabopjFaO1JRRQAUUUUAFFFFMApaBRQAU9w3Cl2CrBJ7Ege8ycAe5pmnuGuFSTHY/Sdj86ALLlrGAJRIY6m0nUBEHURvOrSBviBE57HBEWluAgyxXsNJhWWdzJDTO/S0/CalcDYW6bYyQUJYKPgZWZgpySVyTnct3016P4U8LK6hrluFProLEgkz0qACNRGPTtSnkUEawxuR5Zwd68bb21J8oMCUnEiYjEg7ntMCdsXfLnuWwftLREBmRmRlKxljbciSB0womPaK9U5D4WS3xr23t9N22zAAQuiyyKhUbfC+kjtHvNR/EP8NrZLmzCOJKjQuUdQAJ/wC5TnsQdu+az+WX7XizyjjeW2yLzWrrHQA9xAqINGoWxAVmBIZswfvepqLyPmhW6NRnfIgs5MAINR7kk/M5kCBJ43kLnpwJggkiZZltBSfckHPofnVTDW5iMjYjOdoBzMgH6Dsc7XZk4uLLPxY8rbzMYJ7TGYrNVouYWdXBB9hqkCIH/SY+p3Htis7UrWhS7CkpaKZIlLRQKQCk0k0lFABSUtFABRRRQIKKKKBhRRRQAUs0lFAC1OtKRbESJYye3SAVED3k59BGxqCDU1UZ0e4ZOmNR9SxIExuZ1GT6U0BpvDCW01XLrhLZaCWmGxOgAZNwGJABwZwCDXp/AeLuFcKtriLKkkAl5QqoGSA4AY9gNs14lza+XNvSCqLZtwslssA1xpO5a4WJ9MDsK54W8VKkbjP/ADWc4Ju2dMG6o+mfDvKgD52s3HYFRdYgnSSrFdf3upV9hEADMzOa8I/mKWGAhiASCSwP5BJj+r2ry7l17iL/ACe+zuYQrctp66GBLyc5AIA9BPeqW7/Ee+vCCwrFFDTK7jvh13zPyioeOMk1YLktlp4p5NbVEIVdY6Shkw4AWG05ZWbSRtOoZEmMJx9v7ZlyVksVyZMaZMEat95kj5xT/D+Kbl66i8TddrWoAydTiZSUJBI+KSARsYgxUTnxYXbiuhVhIIIOpSMRuNI0gTIn1q8cOIZJ8kSLthm4NiAmkAjUA3WU3MzBbUvptFZWt3Y4N/5Fy8gstw6CZgR0k5wd8HOBNYSrMGFJS0lBItEUUlABRRRQAUUUUAFFLFJQAUUUUAFFFFABRS0lACxU6xZLIQTGdszkCG9CogDfGsVCAqx5aHPwAnSrEjEaYgkz2yZHtTQ0jSeGvDn85Y0hlD2z0zIOl+rSTkEBw8SO531Y0HLv4YMitc4p1CJkJbJLXGOyliBpExMSflvUH+HKH+YuW1AVmZAFMwMsIJOY2ya9J8RWf5bQl1lh1JBmFMRMSAe4rlycr0dsJRS4kPgUK8Pc6YXXp04EAAQCB7eleceKPBN2yfMRGaw+UdJYID9xo+GDjNejo1mJXTnOHxqP3gJ+Lv8APtVjwnMtCaVJgfQ5/wCawi3E1tHivIvCtx285kK2bX2jMwgOUyEUH4iWAGNgam895aBxC2bTqzhQ9wuQNV5gCRDHsGEDc53k1uPGXPfKtqzDXNxekkgHT15IBMAqCQBJivPiLnEMLmBdJbUQ0dDsZlc4WQcHZgPl1Qbbs551ujRMq+URbMoRCwQVIz94E6u+fUma8tIr1rylVQowBPp94ljt7k15XxiRccejMPwJrVHPMZpKWkpkBRRRQAUUUUAFFFFACmkopaAEopaKACKKULXQt0DSbOKUCn14cnarjl3g7ibyhktNpOzMQqn5FiJ+k1DnGPbNFikykVKn8HgHGTifQY2BBzjf5Von8AXLWbrgAQZQaxkxk4I+cGrTlPgLzr6WrVxWV1LNcwQiJkgEYLkbAxneBuo5Iy6L4cey0/hV4fN7iTxBMWrU+ZGSWiRCgfCfy/OvRfHYYpZbchmnHT1gwPl0nvPST6VJ5HwtrhbSWuFQhQylw0yQVJDO4BUux0tAEgCYgVzzzkDcQbbPdKm2jsVtgEKBgCSDPUCCRsZMVTVp0ZrJU1L6Mt5krDWRPqSrAzvumofia4LKqgABe+MDGJj0q5fwpxEMEuKdIUwyx8QJYGDjTAnE59xOfHAuOOWzxMAC4JwQhVNTlxq3UhGyff0rm4S8nW8yktHn3jDxB53EBFJW3b1IWIOSelyREjsu0xPrFPeGeFm0jE9mjAGGiRjfKg1ofEXgwcZfvFCLfEabd1kb76XU1BiMQ+VB9yJ3zA5dyl+GAt3QAwkexzntIMk4IFWskb43szcW1yJt0Y2ry/mYi/d/+R//ACNepXF/c15hza39vd/+R/8AyNaxMpK0QaKWKCKsyoSiKKKBCUUUUAFFEUUAKKWKWnRYlZBEAZzke0d6BoZrtUml01Isr2qZOjSMbOuH4InYEmtlyX+GN+6A1wG2vuJf26fu5BEk9tvWx/h5yCWN5xCrsSdmOkk/EDISTqGxKn3HpPF8RB0s0OVO5kagEJBJyrQwPYz7TXmZ/USTqJ3KMY6M/wAB/DjhrKwyoxBBD3CGJE76VJjBiNPpkZix4vh0WGgHUJIGpFUA7p95dtyQNPauXvjKA41lP+34RGokAmQxK9wCR3ri44LatSjMgKFaCIcypGQD6bgxjIrgcpN/IsyPOueLb8xUJV1bSVfeCAdeMNHqN5BiDJ1X8PeRtbsazpm5Fx4PVoKQbJAYEEKQQCIJJyADVLb5Fc47jkZkAs2+suNOh4IOnUJ1JIPVEABvcn0bh+HAwq5G5QoxadLaVG8wQDpmAPYT7fpoKMbo4M870SLLRBOoDWoEmCXLMBMQrMSF9B8PYANMHDzZMPBRCuIi2V0llOQuCN8ae0RUJW6fstIxHUIR1IY6Xz9kAxA9W0jcZDr3CZQNpZncariSdXmFFXypzbZdY1RBEZBAFdJzLbHP5gB9Sq4EtM4h3e2GkxEgNkz/ANQnGM1xPILnFcx826ALNlUOGJ82J0Lkzp1FiSY6QB3rS2k0GZOT/wBDKMs7hTokHJQSBsu/UKk8Bw2oNqYMJAWNOoACJLLBk7/s0UmFuPR47/EgzzG6T3SxJHxFWRQwXscwfmoyKicFzy6jBLh87h5TF4O4tgidSussAB5h+Q2AmNr/ABO5IjLYuwZ0ujNIBAA1jfDGdQAxlsehy3JeE/muFfg2AFy0Gu2TJUkMCXsk6dQJ6hmADGCQJMmFTjtG2PLSRe3eSW7knqtn1UDQDqOYgdgQfcSAJryvxf4aucJf16gVukujpqAmYK5Ahh3H9Q9a9D5T4ptNj/SJJJDgQcicjYgKsgxsYLdpHjnhBf4J1kE2wHE5IZNc5/qths99CzGK8eE8uKajPr+p3VGW0eEukUtmxqnqVYUnqMTAmB7nsKdvUwa9ZM45pJnEURTi2GKlgCQsSQMLJgSe2a4KnHvVGdHNFLFJQIKKKKAFp+4AoEGZGf0pig0Adg1L4W6NQ1GBIk74qDNKDUuNouM+Ls928Jc04a1wtqbltBcwWcIv2pJD/GTrCqAIxg/1A1zxvjKwmmJuAprESExqCqNUGTcZidwBaXEkhfLeT2YRSXtoXPxOwICqYYMiqzSSFjIJ0mJBkSnXSLZMDoIYwGghmQ6tIhSIUnJJB1DcCsIehhdydmzzWbH/AN23ArMqIqN0EdNx0khmaWB0kg6AWQiJEEg1L8OXb3GXHt+Y+lFusY0EXIQFVPl/FD6TKsfiPrI87vcdICq3Ux6h1QFhSMzBMkiNP3RBzVvY52bRtPZm2yAdQZiSysxDEElSdLadIEETPx1v7GNdInm2j2/w9xYe2UCi3dtlQ4+EQYZYwcFeoZ1ZkwcVIvXDqt2jEt9x9Wo6YhkufeELJWJIBgYMZfkfMzxvDrfs6V4iwVDqp0i7qOrQCxz5kdJGzSpwM6heKs3LY4gk2kUsGDTpBErmcBpaCwzJAnNHRzNBzAkKcAzbc6nSdOlVLi4hH2weCNUY1QN675U6hmZZIWFF12BJRib6DzG+K3pdVgCQUwTvVV4g54tkJcuSNagW1ElZBby4XTNx8iAANQMGsDzD+JV8OBw9oq0MS91IbS2UCJLeXbXLASfi3jdvQ4pvo9aIcdQYmCw1aV0qRp1QWbUyyrj5N/TVjynS1oFXNzcM5IJLAkMDpwIM4G1eV2fEl9rardeWPl6mMiD1FWLA5EhQxxpVQc6CV0Hhfm/kse6MQGSQxGBDAjGndZnTgRvI536mMWvp+TT2W0Wfjrl7XODIWMOrSTpAU6lcE+kHbM+h2ry7+aCG6wLoW+0t6QG6Szx1rAWLcYXBIAxBFe2c44cXeFuhc6rbFY9Y1LHfeK8V4fgrbcYluJQ3EtzMEwJIgDUJ1qDg/egnevTxy1Zzw+iv58o6mLtcNzcuijEm4SSpOnBLHJmTNTU5g9vk157btqHECXZVJbUltXEycTOZjA9a68d8sCXkFu3CvKqqS3VgFbZJJPxJGPvCNsVnGOP/AES4egFuLAgEiNNpTgTBJ+I9pY4xXH6pKUV+UduF7PPLxpqnHOaapoyl2GqnrPFlHVwFOkyFYBkx2KtII9jTFKKdE3Q5w3EtbdXQwyMGUwDDKZBg4OR3ppmkye9JQBQIKKKWgDmiiigQUopKf4OxrdQZiRJHYTnfFC2Baci4Zmlhp0qQWktIADHZBMH4Zxlhkbi6bghbssbqPgI+pvLEKGdOnd5LgKNON2YEBSGOVeYMWNKnQRiVLyChEz8TKYC99eJJy9zTkIUslxglxV60EsoYI7eWWVSVZQLY0wRLMCVC10aj8fI6Y/4f5MtzhXmddxpgABgBAtwzR1EsYjpMMGIkRVXbel2DRvkjIIJPUowDOTGNzsNQW/4XgzbvabKOQrOgRlZLjTnTcUsCCCROxUDDDparbxN4Wfy0FxSrkvDdJVz0KFGn06VMKIjUNQBnT4SSj5/cj5R2+jN+H/EV7hbuqyxE4IP3gSDpae0j8vUGfX+Vc6V7t5dDBn6b/DMZa27idY3DWmLfdOGYSZavCnVrb6SCCO20SAYjtIA9QQBuACt5yXn/AJLHQCVcgMRAvRmVV84aepYllAyQJrBwsvs3nkjhuJucPxpfiLdtbbcO4KaWt6iyq64J60ALCT0t8QbMnxtyl9VnirQhbI0J5f3bYGtWQwR06zbBxBWdMK1U9r+JasoVrSOVMKWx0kmADbEMYIELAOnatRyTiLPG8PbQKtt1DakglEXS9yUVoJUsSCI3tuATAJEqdMh2topbfHJfT4QtwDUVAby2VcM1tIBKgCGTcQY6QDTvB3SjC2xB2VDJPrNsn72GBUkZVl2mKk8fySyllLtpxbuPcjSTAtlMahtKiFBkgATMQYiNbUqCV0i4FJHxKNRKi4hB0sAwJU7mCG7k8GfBGD1/C/8ADOrHkcvyajwx4g8shLhlGYgHeCT8yT3BHqMZkt534isG1edSY8pnjYZa6oRgJGrpCnWMmB6Yv+GvNlWEsQpVsxdUwQZn4u0nLaTORIY5lwQu2jpAnULpCzquqq5AhgC0qhggzoEQRk9N6j2Ze3k68MeTFy+Uf1M94u58b68OXJYKsF9Cqz6oZw0YDSGzH3jIzUTjHP8A6GgkS/E3mC7MVCaC207kf/dZ2NQeYGEtDV2OQfXB7g6YaD8ziu+bcWx4HhU/03F+/LFwJcsjaywOQARNyTnbYGu3PBfFL7/6Rjdf2MI7TXFKaSoM2JRRRQIK7NuIyM/l864ooAKKKKAA0UUUCFAq+5Ly8EAmJOQQVOmAxAKiW1HSflIJ3FUtpJPzx+NeleBOTC7fVG+FENy6FCgNoXFuAIIIZZBBmT7ynkWNOTNoQ5MPC3hm8XsXRZcWvMQB20gO7QUgP8ahokBfhnaJG9bw7w3GDzVMOXYMwhXLBmk67SwxMQdQMT+Mvk/GWbnl8SQ0L02tSnUjDodVJJIJnCgwROO65vnPhY8O44tCbltm8y5qjWAzFmMMoBmdm+8VENNeapSy5LvizpdJUam3yKzwwW47SLeoB7nxAXCGYByoJLu5Pc9bRnfDc/8AFdy9e12xNq0RpmEYHKhxq6kMqSqiQsAkSSDTi65tlmuNB8xASNatCjSjNPQYYZHwjSRGarb9o2xpboJb4nEkoQpEHYrvDAsTvmQa9PB6VwlznK2c05quKRqH4CzxCZUXlGg+ZbYo/Dr/AKly4SZEs7iQQU1bEHNZTm3I3QzbDvbI1qCoVwpBbUbcmBgkFdSkCRpqTwPFLaQvquLcedML0hXCyWQmXUo8DAGVILHFc2vEDurg2xldeoY1+XtGrtMs0ED2AUx6FRfZyq10VPB8OROwO0EhfqQfhEiPofnV/wAo52bF1WEDQNhsxUGA+kCQxYgvllBkSdNQuDXUyB9dwvcIIRQSzkaZUkHU06TpA3jvEzOc+HH4VlW8rqroxtuFU6gpIGNRUnSQeljm4JJyawk43Xk2qz0fjOdfzloaBEAnytRDAOhuISqwRAYNIMCT8SlKneHeTG7YucJdXy7/AAra7cxi3fJfQ0YKFlPwkx0EEMuPLOD563DlVtuGRhaLY0aXUl4DYIIZ3hhOHO4JrY+GOfhOItcStyU6bdwNnTauHIMEkFWAMH0J7y0ygpQaJScXoseJsKZs3QVKE6XadVhgo1bEAqYmAPvggjEQEvtq0XgVuCDja4Nww07N0k95BnBJNeheLuTeaguIut1EMoMNcQ5hTtqByJ9SMaqyPFcNbvWoBdozaZRLLGYZfi0rC9iZz8QK14+THXwn14f0dcJ+V35MZ4w5XIF8QUH+qABI1bN7ZPV75O+M14iB8vhkERaskKCJebjPfIZTIwLqgiTp0n0NenIxFxrV2NaAkiRDCSFbV3xHfP1rz3x9dbzHB+GYBGFYqoDErqOepcmSRjeSdfSznftT/l8/sVkSrlHyYAiua7ub1zXYcjOaKWigQUlFFABRRRQIKUVyK6BoBGk8Fcn8/iUUAliYQCAPMPwzImANRMZ6cV6VwHEcNw924vClrmjhLvmXCJHEXdaHUk/1ERpWPaM1kv4VczRL8M2nUjoO0FysncTCq2xmSIzWl5xe4HhdNng2+2Nws1xSzMiKrEpqD4JPlxnBBneK495cntu+zt1CNr6Lvk/2/L3s2HZrtkpctagM6QGHxSpXUGCg4wsiQas/Dlt7nDunELpOplIBE9X2cCCYGlyoEk4Uzsa8x4XmF3hvLuW/MEs2QFZAgXzMgSYALFgRGkTirfj/AOKlx7Bs6SrkMrOw0lMkCBEltJ3c4JmCQGp5fS5OVR6u/wAE+5Giq47imtFdRRmjWCQjJpZVOoIV0+pgrsExgVAscArvAbThtbMhKgaS/wB3Ux6FMgZkkCRUVSugsSQuxClSdRQ6DoaNQ1DqIBO8R36tCXAVGcaWIT4nZArszws6UBUkgHAEZyR7CVI5W0yRx9tuGuLqVhbJKwzCSssrJcFtuh9LMjWwQVEr6MWdS3SBbFuTdgaF0HTpaNcZx1HpnuGZtKxA8Sc1F2+5UWwGMwiwts4lUnssBZBII9YEOcqY2vLuq2ZOQEfytD2+s22B7kwCBJA+VJOyCy5NxYs3LF5QHUC4raQ+o6gVZSCIUi28jQIEqTHfReLvHY4uxZt2rb+XZJuB7oRmOhdBBgwR15+gjEnE3WIRQwQBGgJpIdsMxZmAnJEQzFh7Qa7sAi6u6ZVtazcYIBKsYliBpk4kRhcaazlii5cn2WpuqHGRQBDBsNIEiDtbEsOszEgZwfnU3lvFXTcm2WYuyW5Xq8xiGFtP++F6djC7EYMUKW64NvUz6SxGgkurFdTHUCqEyeozp9Sad4zUkFyCCAin7ODbVUeRpEj40IMAwxBGWAttBs9i8EeKWt6eG4npVwp4dmIIEiRb1ekgwDlY0nsBWcU72OMuXBID8RciYzFwqzbnIYgAgKelSexrLeEHN23fsuA6EAAB01GSx+zOdZ1W8RuYAIMVouc8x18HZvtnyzcW4wAl+ptL6T3Ohj7wZIgTMsUZafTJ5NPRO57cV+Hs8RaUt5XQ5yAFTpa3HfqLfe3Pb7vkniS616++hdbOzf6amXDuNIbAJYFwsRMiNonS8k49P5O5ZXWbuq48EE68Bl0rPS3S6kDcsvcCsRe4t2Y3DrLGdRMscAAaiTIO30E9q48EKlJPta/Q6ZOkhri/CnGIup+GvBYJ1FGiBuT6DFU1T7nMLpWC9wrtl2I9Ygn9zUI1SvyZSa8HFLXQt4JkCPXc5jHrXNMkKSlNFMBKKKKQCUopKKBF3yrg2axdeNQVlUgg6ftVcBtUjSQVkTvEexm8ssjVl1RSVRgIuPDsGNxVG+kCMEZBBiSDD5PL2Xt6SwD23AUCWbUF06owSCY+R96s7vLAtxQ3mNaOoMbdkO4KoWuHspKsctqnT2gAV1wWkxWSOMRDbJt3SbgYqQF0AK3mEMgU5EW1DTk+cw07kwrXFan1EkgBVXU2oDRCgHUJ06UICmIUQDTlu+NOhnPlOVLxbRmBRolCxktpJIGoHrgzvRc4bykyNQZQoZGwx1kZAk6TBKyFPUhggwdUtknTofJ1G3bC6XKv0KWHmIpCgsDKtnClgGIMqAFav+Xatkh12JQ+Woa4eqASrEq2otBYfCBkBgK7s3ki4zyz3U1eYCwKlmJLfDLMYjEgBger7tLz/jvNvswdnG0tPzMdTY1ExnO/eoyNxQzldJEEAkmVZpBIHQFwQo9ZjGj0mrbgeLFoC4p6tBAJIJ1DTqhVM2wbTaZYMDDkGY01PCkaV1hwgO69znABEb6O+M+tWQCKvUqsYlWVmCySjAv90qoJSARPmTrMA1nAZIuMFB1hdZLahcnzDq0sSxyzDsNjIY98u8PwSAkvdCTZZtUOQxZNSqCB3wCYIkET3D/EcLclWvFouWwxL9AFpgrK6J0u6aYXYAtIBMyYvE3QrMrBlWLSobg1XhZYEl0XSoYFcrqIADKBPxLpdiN54S57Z4Tg7tpc3bys32dtnulQxAPwqGXSrtpxAEmOrT55xvEKXd7fSrMSqZaFkEAnAYA9iBtsd66tuygFYlmZSRm0yuigqNQgFZaSD94EYUNXNizrJyFJC6YBCrsG6iemAHH3gSPeRjHEoScvs05N6L7wquLrsI6lA3A6Vk5GQeoeh32rWcmvo9o276gorjpeFQooukghclyVvAd4ffoFceCPDKNy8uQWu3Hc2rYJEgQuoKTnY56o0n1ioPEXbacNfZ/Ml1jfobUxOVWCSWVQAZULJOYK6PPBxaiton23ZmvDtoub4QosWbnU5UKJgSzAGF0kzOD7wIn8V/D24xLkJaQtrZVfzbtuzmWKAKLhVckKZIkwNhSjilZNBOlGcea6p0qAxIKoh2CsrEEgyFHoa1/IebcW188MVt8QvDzpLuEdUQhQy8Ra2PV3mdhM1xZvcg3KLVf6OiPGSpnnnibliWOJuW0OoK0KekSpAIMLK7Hse9VLLiTj2Feg/wAUPDVuybV2ymi2wYMJkC4CSRPckfjFeekSfSoxT5xsjJGmSbfKrrpcdEZ0tAa2AJCBm0oWI2k4FRCPWpfCuQ2kNpDRPVA77/Kor74rRXZGqEAooiiqEJFFFFAHNFFFIRM5fxxQsMQ66GOkMQupWlZ2PSBiJBI2JrR276FLbWsuoBb7PSiMSTpLSdbwrQDA0EDdQKyAqw5dxwQEG2GmIMsHQhg2q2RhSdIU4OCYg5GkJ8dMDScfzAXyxuG6x1E2wQoFu0gAVCmmFAUR0GB5a9PcSOYcssBEjUlxkcvlTbKI62vgDa0cyw6hugbZ9S53iuYIW1BCi9J0AllDbsyzkLOykzBjViaiXOamCFAUkgl86jGImdv0FbucVTsRI4/ihb6VIY4zAhR3X3Bjv27CSKqaSisJScmBb8DeU2dDO4JYkACQNK9O7BTLNmdgs5nTTtt8KOldQIlckh8AHJCgZxjsTOKreCvEbNEEN8UZAJ/Ht9Yq2Ns6RdXU0kB3I0gXHDnSM9WF16sDIB2zcGBc3OWLaYm/avWWZQTZUNb6TcJAD3CXcEBQCwMkGSAqkwHuAqUZbep2U+Yyy4MmdRkQuZMgk6d4UCpS83YprnrDMz3A51lXGhbd3UIbrUEKMaWed5DXHXrjeXr1XQoVhrIY6ioZlJXq0aVBC4hY2+9srrYEa7eDDI0wx6VyG7lskZEKoAUYA7glpFi6usw4VYaHRTEMBCmSW8uBpg5g7ZNOG4VVkhXVmKKdC5nQ2pGK6tvLIAI9M6uuRw7s/Eh7bfaNcDCFDKLxugKtrTq8wSqmTgywjE0mNHrnJONNvg7a3DZQW+FBQaljUqEgrpYyxcyY1TgwDArC8uyrJ3KlAQdsAyuQQ3w5+cQZrb845cOF4S8F8qVsBSwg3FbUtphLeqvpkGRo/rMYLk/FReP/AGz6/D1emBgHHoaUaUnXkIKzLcOj3Lq5QJZJBJGq2lsEOwCmdahjOiSWk5g1Ycu8Q2OCeeGtu92CBcZ2GGEaUt6AANhLeZjIg5rjmXIbzhrlhIF24zEaoPxEjDbg6pGdpq08P+D8m4yBVgaGYzJPST2kA9IxvM1hkzYqabs6l6fLGm01ZXcb4mXifOW6ip5qkkAFUNxAxt3UUlgr4UEzlXZf+k1iXg9u5z7CMfP9a9U8R8qtnh2wBpMYzEAkkf3+g+vnt/g7flBjdIuhnBt6IQBYC6WB3JLbgRHesFOLXKKrwE8crplYLm2BifrPrVnzzk62PLg3Je1bdluWyhU3F1wsnqSCsNiZ2qrPf8q7fiXaNTM0RGokwAAoifYAfQU6bejFUrs4INJFOGm6sk5ilpY9qKBDdFFFIkKmcDZk1FRZNXXA8P0439Iyf3/imikRuPsjT7++KrK0HGWxpMntPbeqAimDEooopEkvhLTFGAJAPaYDEev4n8ancKUFy2X1FZHmKsppBJlFY6jGmDq9+8TUbgT2G4/eP32p5l130XsPTvux/LE1ulSsC5W1bayXGpWUOBbXW40Z0tq1AE+Zctp8pME4ZUsqQqorF9LoAoUAnUhDeZ0lQftJJAgeok0tuwbaOEI6oIJXqUg7hkgieoHcQzYzIYHGlYBGko2tbijU2NIVCcAKIJEgAETFbWImrdLWxbdkIa4qr0FmshfMYLagQE1PkK2dUwQBUvwtwltuJsNcgjXJtWsm2EKtJ1Y0mDgNq29QxqAUePLwSzwumVtIINpA2S/WxXP9BPaL7w9wpbjYVm0orLbN5VUqCCukEakibgyOzA4BoSXQ7NJ415qyWoIVi7ANpJKtplpbfU4gLA2iMRWU5bzIm8HHlsqBp0wwE9J1o8MBGoGVHan/ABSWYhFbWlu3cu9BEfdVSJXOwnHbB2qs8L8ytcNx6PxFpbttwUll1FCSOtQe42neCYrHLLjbro1xK6RfcHz4XA4YpAg9OvMnYxqII9hEA5xU/hrty1b8q27myDKqyq4QmSwVxkLv8QHr3q5/9q2nLC3BvLN6wHJZXRocQZDKyMpAIPz3BGLXjBw7karvDsxZdvOtNkgycODk7hiDXjPFGSfFnvr1k3L5RTSL022vqwMuGw5mQAQFyR8Jg42PpWW8YeFxbYXLQJRultRLFbkTq+TQSPQyPStCvOmL2yPLJJ8svbuDTdXSbmm4Hg2mBXUpeMz2k0/z/mtpbEEC55ySgmJVvvZ2gj5yse4xhHJhaW6Z2Slg9VBtpRaPKm4TScj/ADn6VwyQY/eKuDbDDpjeD2jJzAn0/MVD4zhYbOJEgd/QyBtkV6kbPnMkYrSIAB/ea4YU+6U3prQ52NYpaXRRQAzFdBam2eWO2ysfcDEfParDhuTMPi0iZwTn/wDMmlZFEDheGO4k/KKsRwxiIj5mf3+dTLfCBTlyNxCiJ+rTNOLwiAZAPzJJ/A4/Kgoqm4czuD+JI/f+aqOJtwxHvWv0n1x6DA2yCBj9isnx7g3GimSyPSgUldKaBE3hlHSfx+RkD9+9S+V29XEatwELb/JR9cgUzy/gmuMirk3GCj69Ofbv9KvrXKvIZtU9QETiBuc98x+FdCXgBwj0bT84I/Oo928w3Cn3UmfwNSwN8Bh6fn3/AFqvv21wfIPzEx/+asRGvhWOSVaN9OfxFWHJ+d3OH1wyXA4VeospXSdQCldshe09AyKrGX0tv/8Aa5+lB4ec+Xd9PigH8TSuthVmj4DxO44tL58s+RacW7RLFcB2kkjq6m1RiSKzHG352+JTII3lfT99q7s9OshdJKaRJn4jk+nwqw+tRtcHE+5/T0qWrstOj0bwD4mN+ytqY4iwSbQ28220arfsekR2BVexNXnOuC4LjGNziFu2g2jy3RoS6SB1HBUXJJGltJhe9eM8JK3VK4lsRjf/AJrScPz29atPaUnQ4IKkBuk7jPac575FebPA0/id2LOq+RuuWeFbHD3le3xD3Ch6VdVzHwgsDHS0EGMdorE898sX7u5C3GGlQIAmCR2GQcQe/rVZb45lEK9xfYMwx+NRrjA7nb13pwxSTtuxzzxa0WShgAR1zGDiVzkgRAMbfKoPG23WCzKRODMmDOAdyP1rhLhLTMkH0xPv7e1OXGZiT6rpIAkRvttPfHttW9M5HJEO6PbtTDIe3/FTHXGMfP1/xTeiRn5H/atEjOyL5XuKKeNkf0/lRRQrL9NRiSD8z9MDan7aQeqI7/jPbvt/bakt2FmWG8iRkdt9sehxTltFWC0Lv8RAxgd8/T3qChspuVgHcT3x7+29HlmYmO+0j8NqS9zm0vfUI2UTmcQTECoD82Y5S0B21Nk4kYiBtP40CJN1IUkEkKM9ge+CO/6VkrjSSfU1ccbxN10bU2O4G373qlpiYV0grmnLO9NdiNL4SheKtEjA1E+o6dMjImNc49DVp4o5iH4u4FIKrCAgz8IliPUaifwrMcPe+3X0XqOdJ0r9oYPY9OIp5HJ6jnVkx6nJ+Wa6F2F6omm586b8+Iy+/Ygb/T8qbf8Acfr6U1dVo2P9v71oIkHiu2px/wD0O3zGaYvMCM3GI9J2/AVz/LP6BfmR+v501c4cjdl+maljOGZQDGcjf670xcuUP/n865b9/wC1Q2ABjg/WtBccHaST6bZ/vWcZp/f61ecNdY20AWZESInGO+O1ZtWUnRHvAg5gfSmhnAGfxxufQVN/l7hJkHb7wyvyFPWrJWME4zj8TmlxQWRLfCEmTsY29vp/apS8NHr8jufapHl9wd+x/CkN/SJfb2lt9sD5VRIyyZ2GO/7/AM1C4lP+IqzaDOZ/AfSahXV9Qcdv7H3oAgeSfelp/HqKWkAp5ldbYhe2IFcrwZY5M75J7/KpKQNl/ff9asuD2mAPwx+NYNmtEbguUfhvtU4cpU7mT2gnb6fX8al2mG4yD70unud9sYEfTMVNlJUV3GcEvlMSumAd6xRrc8/gcMSsiR8/zrC1UTOYV3ZPUK4rpa0j2QTLN2Gee8fMCf8Ain0XuDg1CT4j8v0NSLZ+m3/IreDESQ8fs/sU3d4n3P41wIpWHoB8zFUwGv5wjuTQeMneluXh6lj7YFMvdIkf4qG6GPNcHbPp/wAVHPzrsN0Zrik9gKPy9a2HK7YSzbIkSgJxuTmZ+RrGlq14sEW0UE/6azmQBA/GkAt+6MiDI2kEAe8mmvOzpETEz69sfrQbhwO20TH+d+1c3JB60x2jM/OgZ0JETB7bb/pTpQEjOd4nce3771wgIyPXqkGQPT2/CndQzqj2j0H9v96QiNxFrcx/eq7ibxxjcfTFWDoIMCdWdz3z9DUB+HHeRud5oAi/zH7gUV35C+/5fpRQBJ4c7fOpisQB86KK5zYseHGPlTlttvr/AGoopPsoq+e/6RrImkoqo9GWQK6FFFWjMdT/AB/kU/H9/wBKKK3h0wOk7fMf3rhzgfv0paKp9DEKxTXEb0UVEgEDdI+dIBiiioA57Vv2UMhB2CrHbtHaiigEV/E2RIxsR+W31qStsSBE985zG+aWimMZ4rGqMY7UqHo+nz3+dFFAiOx3HaoF07fvuaKKAIq7UUUUAf/Z"/>
          <p:cNvSpPr>
            <a:spLocks noChangeAspect="1" noChangeArrowheads="1"/>
          </p:cNvSpPr>
          <p:nvPr/>
        </p:nvSpPr>
        <p:spPr bwMode="auto">
          <a:xfrm>
            <a:off x="74613" y="-1181100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3" name="Picture 72" descr="hmm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09600" y="6096000"/>
            <a:ext cx="533400" cy="508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accent6"/>
          </a:solidFill>
          <a:ln/>
        </p:spPr>
        <p:txBody>
          <a:bodyPr/>
          <a:lstStyle/>
          <a:p>
            <a:r>
              <a:rPr lang="en-US" sz="1400" b="1" dirty="0" err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200" dirty="0" smtClean="0"/>
              <a:t>William Gibson </a:t>
            </a:r>
            <a:r>
              <a:rPr lang="en-US" sz="900" dirty="0" smtClean="0"/>
              <a:t>is in the process of writing a new </a:t>
            </a:r>
            <a:r>
              <a:rPr lang="en-US" sz="900" dirty="0" smtClean="0"/>
              <a:t>play </a:t>
            </a:r>
            <a:r>
              <a:rPr lang="en-US" sz="900" dirty="0" smtClean="0"/>
              <a:t>entitled </a:t>
            </a:r>
            <a:r>
              <a:rPr lang="en-US" sz="900" i="1" dirty="0" smtClean="0"/>
              <a:t>Two for the Seesaw</a:t>
            </a:r>
            <a:endParaRPr lang="en-US" sz="12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Info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Photos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William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Gibson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William Gibson </a:t>
            </a:r>
            <a:r>
              <a:rPr lang="en-US" sz="700" dirty="0"/>
              <a:t>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Gibson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William Gibson</a:t>
            </a:r>
            <a:endParaRPr lang="en-US" sz="700" dirty="0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November 13, 1914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Bronx, NY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Sex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</a:t>
            </a:r>
            <a:r>
              <a:rPr lang="en-US" sz="800" dirty="0" smtClean="0"/>
              <a:t>          November 14, 1914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Bronx, NY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/>
              <a:t>Margaret Gibson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</a:t>
            </a:r>
            <a:r>
              <a:rPr lang="en-US" sz="800" dirty="0" smtClean="0"/>
              <a:t>          Writing novels, scripts, </a:t>
            </a:r>
            <a:r>
              <a:rPr lang="en-US" sz="800" dirty="0" smtClean="0"/>
              <a:t>plays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</a:rPr>
              <a:t>:                            </a:t>
            </a:r>
            <a:r>
              <a:rPr lang="en-US" sz="800" dirty="0" smtClean="0"/>
              <a:t>Reading, Music teaching, Attending theatre shows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Frank Sinatra, Dean </a:t>
            </a:r>
            <a:r>
              <a:rPr lang="en-US" sz="800" dirty="0" smtClean="0"/>
              <a:t>Martin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Bonnie and Clyde, Easy Rider, The Sound of Music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</a:t>
            </a:r>
            <a:r>
              <a:rPr lang="en-US" sz="800" dirty="0" smtClean="0">
                <a:solidFill>
                  <a:srgbClr val="959EBD"/>
                </a:solidFill>
              </a:rPr>
              <a:t> </a:t>
            </a:r>
            <a:r>
              <a:rPr lang="en-US" sz="800" dirty="0" smtClean="0"/>
              <a:t> </a:t>
            </a:r>
            <a:r>
              <a:rPr lang="en-US" sz="800" dirty="0"/>
              <a:t>The Frank Sinatra Show, </a:t>
            </a:r>
            <a:r>
              <a:rPr lang="en-US" sz="800" dirty="0" smtClean="0"/>
              <a:t>The Addams Family, Gilligan’s Island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</a:t>
            </a:r>
            <a:r>
              <a:rPr lang="en-US" sz="800" dirty="0" smtClean="0"/>
              <a:t>           Dinny and the Witches, A Cry of the Players, The Monday After the</a:t>
            </a:r>
          </a:p>
          <a:p>
            <a:pPr>
              <a:spcBef>
                <a:spcPct val="50000"/>
              </a:spcBef>
            </a:pPr>
            <a:r>
              <a:rPr lang="en-US" sz="800" dirty="0" smtClean="0"/>
              <a:t>                                           Miracle                 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Mobile Uploads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2843 Blvd Ave. Topeka, Kansas 66601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Phone </a:t>
            </a:r>
            <a:r>
              <a:rPr lang="en-US" sz="800" dirty="0">
                <a:solidFill>
                  <a:srgbClr val="959EBD"/>
                </a:solidFill>
              </a:rPr>
              <a:t>Number:	</a:t>
            </a:r>
            <a:r>
              <a:rPr lang="en-US" sz="800" dirty="0"/>
              <a:t>         </a:t>
            </a:r>
            <a:r>
              <a:rPr lang="en-US" sz="800" dirty="0" smtClean="0"/>
              <a:t>(222) 555-4444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E-mail:                               </a:t>
            </a:r>
            <a:r>
              <a:rPr lang="en-US" sz="800" dirty="0" smtClean="0"/>
              <a:t>William.Gibson@comcast.net</a:t>
            </a:r>
            <a:endParaRPr lang="en-US" sz="800" dirty="0"/>
          </a:p>
        </p:txBody>
      </p:sp>
      <p:pic>
        <p:nvPicPr>
          <p:cNvPr id="45" name="Picture 8" descr="http://t1.gstatic.com/images?q=tbn:ANd9GcSHpV8XjLvm2NI6nZMAOM5lARoWvjfLf64gvC-FYq7N4BzolpNfTsSdKafu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587829" cy="685800"/>
          </a:xfrm>
          <a:prstGeom prst="rect">
            <a:avLst/>
          </a:prstGeom>
          <a:noFill/>
        </p:spPr>
      </p:pic>
      <p:pic>
        <p:nvPicPr>
          <p:cNvPr id="46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685800"/>
            <a:ext cx="1600200" cy="1451029"/>
          </a:xfrm>
          <a:prstGeom prst="rect">
            <a:avLst/>
          </a:prstGeom>
          <a:noFill/>
        </p:spPr>
      </p:pic>
      <p:pic>
        <p:nvPicPr>
          <p:cNvPr id="47" name="Picture 22" descr="http://t0.gstatic.com/images?q=tbn:ANd9GcTXIfJCVtXm1QvF6UT_ByACM3eT2u9LOdUnIriATR_zTXvUVMANzQ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6019800"/>
            <a:ext cx="609600" cy="723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096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chemeClr val="accent6"/>
          </a:solidFill>
          <a:ln/>
        </p:spPr>
        <p:txBody>
          <a:bodyPr/>
          <a:lstStyle/>
          <a:p>
            <a:r>
              <a:rPr lang="en-US" sz="1400" b="1" dirty="0" err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066800" y="0"/>
            <a:ext cx="762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438400" y="0"/>
            <a:ext cx="8382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William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Gibson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286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William Gibson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5</a:t>
            </a:r>
            <a:r>
              <a:rPr lang="en-US" sz="800" dirty="0" smtClean="0"/>
              <a:t>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819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William Gibson’s Albums</a:t>
            </a:r>
            <a:r>
              <a:rPr lang="en-US" sz="1000" dirty="0" smtClean="0"/>
              <a:t> </a:t>
            </a:r>
            <a:r>
              <a:rPr lang="en-US" sz="800" dirty="0" smtClean="0"/>
              <a:t> 3 </a:t>
            </a:r>
            <a:r>
              <a:rPr lang="en-US" sz="800" dirty="0"/>
              <a:t>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Mobile Uploads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5 photos</a:t>
            </a:r>
            <a:endParaRPr lang="en-US" sz="800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2  photos</a:t>
            </a:r>
            <a:endParaRPr lang="en-US" sz="800" dirty="0"/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is in the process of writing a new </a:t>
            </a:r>
            <a:r>
              <a:rPr lang="en-US" sz="900" dirty="0" smtClean="0"/>
              <a:t>play </a:t>
            </a:r>
            <a:r>
              <a:rPr lang="en-US" sz="900" dirty="0" smtClean="0"/>
              <a:t>entitled </a:t>
            </a:r>
            <a:r>
              <a:rPr lang="en-US" sz="900" i="1" dirty="0" smtClean="0"/>
              <a:t>Two for the Seesaw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056" name="Picture 8" descr="http://t1.gstatic.com/images?q=tbn:ANd9GcSHpV8XjLvm2NI6nZMAOM5lARoWvjfLf64gvC-FYq7N4BzolpNfTsSdKafu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14400" cy="1066800"/>
          </a:xfrm>
          <a:prstGeom prst="rect">
            <a:avLst/>
          </a:prstGeom>
          <a:noFill/>
        </p:spPr>
      </p:pic>
      <p:pic>
        <p:nvPicPr>
          <p:cNvPr id="2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" y="1828800"/>
            <a:ext cx="1600200" cy="1451029"/>
          </a:xfrm>
          <a:prstGeom prst="rect">
            <a:avLst/>
          </a:prstGeom>
          <a:noFill/>
        </p:spPr>
      </p:pic>
      <p:sp>
        <p:nvSpPr>
          <p:cNvPr id="3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AI/8QARhAAAgEDAwEFBQUEBwUJAQAAAQIDAAQRBRIhMQYTIkFRYXGBkaEHFDJCsSPB0fAVFiRSYnKCM0NT4fElJjVEkqKys8LS/8QAGgEAAgMBAQAAAAAAAAAAAAAAAwQAAQIFBv/EACYRAAIDAAICAgIDAAMAAAAAAAECAAMRBCESMRNBFFEFImEVUnH/2gAMAwEAAhEDEQA/AMU3AMSK73zLypPwNMsCCc5FcHPnUkktbuXoT8+akW+q3VsHENxNGHBVu7lZcggjBweRgn51WilZyRVZJ3LS/wBWuNRhtobuUyJax91BlFBRPIZAH1zVz2V7Tx6Hqct49v3/AHls9vhXCldxU5GQemD86FfLI6Z61JtbKe5DGCJ329Sq59tURNKxGgTQU7YafdQ2y3BuI5FuC7l03DbuJHKnrjHlQlf3MdzrDyq4MbSZDdAR8arrmyntER5o3UP+Enoeai7iCM5znzNBFKhvIQwvYKFIhXYHxjHP7M9PXdVxo10lpF2imLAFdOO0H1JKj6sKz+O6lhbMbMp9VNOnVJ+6uIi523ChZMgHIByPriqWkizz2Pf8gv43wkd7PaQu7VrRTyO+T9RV92vP9isVz+V2x/qah6wnS2u4rg5IRt2KnazqUd/DZxxKw7mEI5bzbnJ+tbZSXBnPVgEIP3IcLpGv7QkKY2A2jJJPT3VHgheeQRoNzMccVIQRmBjICSI8JhsYbP1HspzQ4xJqdurcYbPHsGaLBNLmXsi/9V7XV4Lh5bme4MItRGPCAzgndn/B6edUEsV1p1zG7P3Uy4kRkkBIweDkH1FalEVj+z7Twwz3hmYZGee9kI4/nyrOtcXCwkZxkj5f9aGH18lgaNiLztBqV9ayW15cG4DkEtIORgg8GnLLUVV171tu2IRg4OOq/wADU/S7S2lSxhktkZpu6JYgcgyFTn35Hux7aLz2P0KS6uP7EQqyEKqzOAB86jMvqaXQdEFLnU0ljvZog3dPd2zZb82wS9D5Z4+dVYaS4nknl5eRizH1Jp7U9OW11u9t7dAIY5iqIG3YHkM+Z5q607s1q90ga30q9kU9GW3bB+OKG7AdCOUoW7aUwQ+lIkQjnFEV3oOp2M1tBeadcQy3J2wqy8uc4wPbyPnS7vslrkCs0ui36gdSISwB+FLhzsa+Jc9wLlXD5PGBTJIz1q0vLYxS7ZoW3A8xsCp93so1t+yPZ25t4p42dUlQOoNwcgEZptCCJz7UKN1Ah9Gmmmd2mjGT5AnFLj7P5YZuRnPQJ/zoh7I3ELdodN0yfTLS6hu7pEkebdvAbAOCGA493nWoTdiNMvNA7+zt1t76Vn2v3sgRcMeCuTxgelZsaxZK/iPsTHL6xt4RIhjRiqMdxUZ6UMCP82POtktrDToozDqFkbm4e/e372KUpsCqoyfZkny86udB7Iabf6lIqLPCLWVNwdw4kBY8fhBHCkfGot3oH3NPQo1t6mVdluzTain3q5Vvu+cIoP4z0PwrT9H7PJFGgjjUADoF4Gar+zkTnT4FIBUIpZh5tgE/WjnTVVYhuB8RodljbkNRUoXTA3tJ2XW5s2iRfapK+dZFrGmzWFyI5V2k8DIxzX0pcqhAXbj1zWT/AGpW0UNtHLGMEyDPh9/nV1OfLJXJpAXyEz9dJvpY0lity6OMqVYHI+dQ54ZIJNk6FH/usMGjfSf/AA23AyCka5yCOTVB2htJ5tSd0ibaVUDIx5UwGG5Of4nNyUeB6mvceRpzuJNgfadp8/Km9p46VuV6igSOhq37LxrNq8SuyqNrHJOB0NU+MVYaOdtwXGfDGxOPdVGWCR3NEvEx2K0RSRtSzeQ/6sY/Ws91gZkjIzgL+6tH1Ve60HSbeUsI1sIgdvGOF/hQfr+mkaTBdDZ+FDxnLb8nPTyxg+8dc0DcsEKikqZJ0Mn77pKMsi+G2wD0/wBsT6/Kj2zIlvmDTLCZJQveSYwgJHJHsyTz6DPGaHdCh73UrGG4XLyQWxUjjYF/iRg+720V21kQWd1G1iecDny5/nzoNtg7Ah1paHegdm9G0Rc2FlGJzy9xJ45XJ6ksf3YFX/feHn51gNh231rT+09zp0E8b2QvJIo4p03iNQ2AFbIbA9M/CrtPtcSLuhqWmSqZFLBreYN546Nj9a5jcfnVtqndmSqk9mEuu3VtN2h0xri3LyW0srwjaWIKyNnHlwFB9nFHFrNutIWAK7o1JB4IyM1lC9roL/XbHVI9M1PuEheMq1t4nduhxkgjAHOf3VfT9tt4/Z6TqZPtjjQfNnFRl5WYgOn3DWoPFAehkK9W0rTNWjMepWdvcqf+IgJHuPUfOg1/sr7Ns7MlxqEak5CLcDCj0GRUe57T6zc5WC2t7MEY3zP3zj/SuB82NV5uNQPLarqRPmVudo+AC4HuHFXTwedm+WQXyIvQaAHYdt/bzQsj/wA7Ga3XSL6FdMsLZz+1mabYV8Q8JJPPx/WsI7FLJF2z0KWNlGb6IAkZ/MAfoTW72drm00h0n2rC82UccyAhgOfZXYui6QEu8C4BMbtnXJPwnGDhCGPI4Hpz8aKNHupbI61cW6h5I+6IDdB42GT6gdfhQlqIUuCU3ga5Iwy2MHYvs8uvwo27MQpcalq0My7o5QiMPUFnB/Wl/brHWwVHf8gtp1ulgY7VJPAFULlgTt28fQdas5ZL5Y2a33OWAGN2Bg+fXyods9UhvbNVeaIXkZSMo2FdipK7h/eBznzxRVpzZt4zJ6Hkeyo5IjNaKeokXdwttcM53ShSY+OOPP1oC+0KK7k7PNNNeGZEkXwgbV5PBwPPB860Ha4kMroXQgjapHh4oM7eQNP2QnZAAIs7h7Ay4Hyq6yQwmuRWvgYH6jcyW+nbtpfYlsnTGP2IJPHwqRpDNeyXcLE4SeKEDdkFnYjOPXw1zVYRJHNEXZSJIlOBzkQoP31L7EWxfVrZXUgT6xbKV67tpZs/WiuFJP7nPrLBOj1Fa40K/aTqbwQxrDFPKiRxrsX/AIZAwPDnJ59uagRabpGpzaheWlk1tbWdv3otmkYmRtyoBnPAywYgnOeOR0Z+9SXOtajerwZCzE+m5s/xqz7MRluz+tSIBmRreBPezsSP/aKjMQTNUoCwB+4J9odHuNIvmjnjRUk5jKNkEYB8+fMdahWbCNZixIzGyjn1FF/2rMo1m3jQAL3ROB7Tj91BG8r0NFrYsgJi1ihXImq9qb2zuLSNLC4iuAkCR74nDAYPTj+eaH+1Gqww28NjHAXZrOJO8YgbcDGcD3cc9McUF/eJOPEcjzNKFzLnO4e/FUatbyM2tgVSBNT01lGr2CRqQ/cxLHnyITcec+/51IvY7iDtLp13aw3E+6KXfHG/CjOASMYwQ2PaQOlZUupXgkjdLmZXT8BWRgRxjjnjipa9pNZiI7vVbxdo2j9s3Azn19aEONjbsL+VozJZadKs3azlyGa+MmPc2791QdYQwz2KNwyxZ+uRVfb6hcW94t3C475SWBKgjPnxU+KO71ZluJRkIojBAxnFGbF7MAgNhwR2K+uANxuZwR5iVv41ofZqVpdAsnZmZjGcsxyT4m8/hQEdJnC8Kce0Vb2Oqz6XYwWklyIdgO0Mnlkn09tBSxAdEbupsZcMNyR7K5x/Ioaiv767g72K5bYRkFQBn6UTQECCMNhm2jLE8njrRF5Cn6iTUOoHcz7smP8AvzoA3Hab2HIJ/wAdfQulRCLSbLAZTI7uykngnPGPKvnLsre21r2q0a+vLqKKC3uo3lcn8IDe705rZbb7QeyVtplhCdbj3w53LsduuevhqXKSOpEMG9YdlefugMJrMhbJxwyIM/DNGvZKUN2i1iPzjkiB+Lt/PwNZdqnajRriW5MV4SrX/fpiNh4SqAnp/h6edSZe3D2mo6jc9n5Cz3zg9/LDgxKpJXap6nnzGBjoc0KqpmcdRvk21rSMPf3IWmWwue0dpaf7x5p1gYnGJd0vdnP+YLWh6fJJEpiuY2WQc4PHHQj3g8Gskiupbe7hvY2ZpoZhcKxbkuDu+ZP6mvoTWtNi1ayj1GyRiZEWTC8F1IB49uCPfjHpRb+MQP8AYPjfyHyOAfrqC72YkJeWWbxjO3vSFHuAqPY6DHrbNokrSCzlR5JWQnemOAATnkswPP8Adan+7mVwiXP7LPBZQWHw4pzQLmXT9bjn70yJMwimBJwAWAHHTIP6n1pWsgMNnS5BLVELMn7X9l77szqj2l85kUjfDOM7ZV9RzwRwCPLjyxVfo+p3OjXVre2zbzFIJRG+SpbBHOPYa2v7aY9Nm7PrHdXcUV6r95bIQSzkZDDAGcEHBPTOKwlG/ZDJzXWVVYdieZsZkPRkmw8Gn6i+OSY1z54wx/hRb2VgH9U4eOLnWYRnHlGgJ+rUFXIJcFergg486t7LtjLpen2Vk2nRywWty1wGEhUuzeR4OMcUrbSRuR3i8lSQT9Rr7T3Da+I+pjiAJ95NC9rp9zdsFt4w7ZxgMoP1NTO0Gsf03qUl9NF3bOANitkAD4U7pGtw6bbtH/R8cz7yyzGaRHAwBjwnBHw86iKyIB9y3IZydkO50e+t9gkt3LOCdqDcRg45xUOSGSM/tEdf8y4q/ue1V1ICYO+hJGG/tBfcPiOOtVN1ey3bBrlpJD5bnJxWgW+xKYJnRkRR4hjnmlzwSQvtlQq3oaXHEXG9UYgeYBqdpmmNqM0oMiwCOMyM7hmzyBjA5zzV6JnxObKsCrrT9QaGNI1KhQOAasdP7IyXszLbXcMvduA5AZQvPPJFaVZ6fbWgbuLK2Zi7OXYqWYk56kUjy+XWg8T2f1OhwuLYx8gcEzYam20Fip9gOa9DP/SFwsLoGVQSPZWnFp1OV06FenPeJ/CkSXNyBnubUHp4pc/pXP8AzF+k7/8AZ0jxmzC3UiWumxWvZ1JJEI7u0Mjcf4dxoZ/rvYDgWd1jy5T+NEtzq1zHE4lsiY8YLRMHGPcKH21zSCxLQ2YOecxj/wDmi8Sx08iy7sBy6kfB5Zkzc0gk0sjmksMDNdqcKPWUXfTKpHAOaJYIliAwPhVXosQVTIw6nirUE+fWm6lwbOdyXJbI9xnOK0LRftYbStIs9PuNIa4a3iWLvluQofaMA428cAVna9K4UBPIyK2yhvcFXaUPU1LTO3Wja3e/9pWjaUXyRMswZM8fi8PBxznpV1Bp7pqdvl0aCZ1CXEfiSQdQQR58ev0rEoiUGFPKn61e9ktYfTtUjW51G8tLBye/+7bScgEqcEEcNjyzStnFQ9idGj+RtX+jHRCf7cE3app5aLAa0fbMD+PDdPhnP+v2VlTL3TOh5BwQB6GinXtXve015DcSziWWOGSNlUBECoC5ZR0ywOSATypx+UUPNEHCsRhujc9KKg6yL2k+RP1GwCYwGPTn2j20kxpLuVlAb8w8jSrqONGXer52/iB649PpSe9YuiodykHr5/OtH/YMfsSqu7J4yTGCyezyqGc+dEckLGFdxJPsHIqHe2PeAvEhDhct/i9fjQWTDGqr/LoynqRaRiaZVbO3qcCmCPf7KsrDbBCXZCXLcH0FBc4I1WNaX1leGziMFu0tvETkqrEAn2461aaf3lzchO+cL1ds7hihpn2kqxwcZwfMVP0jWobNGhmik25z3sZyR7wevwpFq2PYM6XzqgwiaBBcQ26BIohtPtp/75EBnbj4mhiDV7Gb/ZX0Of7snhP1xUtZpGGY3iYHzVqWbjgn+wlry3HQMuXvUx4R7+TUcywSfiDYqvWSfnO2uCScg52Gs/jJ9Ca/Lc+zI2rSLDDLNEzJsBICvgUFu97MxlGQHO4DHrV32ovCStkjAlwC5HkPSqfvCOA74H+KnKawixaywsdlM3WuY3EL68V007ZpumB9K6CjTOexwbLi1Tu4RnqBgAeWalOduD5Aj5UiFQq7PZ19tdlPhIP5hmnQME5THWjqnmnPL0phG4U+ynd1XBZkadyjcABnHGemR/P0r3fRYyTsLcBDkk/IYpxl34woJHIz5HHspp4gjFkB9PF16UNvL6h1KZ3ETW0iypkKqMN6oGDEDqA2PwnnkUly0KlB6cenup1FfnkAY9/1rzQrgnkn1JqKue5bWb19Rgy749jL8etcBXcCOpGCoH6V7aQ3IJpRRWPGRV5K6jTyiQhc448PFJQOrHBIIPOPOpVvCoGSAQ3GCK9LaqxYgkNVFTJ5gHJTT2wE/eD8GclQOhpRy3pz5VPgs57u7itYU3PI2FHrUu77N6naLuktgwHUxtvC+/HSkrcBnToJZZUlsx7H6joabIJNPmF9xA6imzGVOGyp+WfnQ+oY6fcZK+v1pSbo+VZl/wApxS9jdSCR5Vw+hBq5nuPLqN8gxHeXAHp3hrzalfkYN5cfCQ00q4HSkMfKoAJNMVvd2Z5HZnbqzHJNcya8OnSu5FURLDGQSeam6ani3epqEAWIVRkk4AonitILeFVwoYDlieppqpSTsS5FgVc/cUinz/MCRTN6Qiq3tIqQQfCeML0x0qLdjvikYbHi5+VNGIr23cchOYov8vNPKCelNhdiIq8gLiuxS7iyjoKsTLd9iPnCY2nmk5yc17rXivGTUlATjMq9DwelI3Mfwp8zSd+5sRR7iPM9BSWjeQ+Nz3fmfX2CqJmvGc7xmyQBxxny/wCdKVSFJY4z55rjAKFXHA6Acfyan6bZm/nEYA2JzJz5elDdwi6YWutrHCJGU0+7+7rKsWFIyPF+6kDdlg64YjA99G6qIgyHaq44yOKZ0zs7Dql5Pd3aSJaDCRqmQZpDnz6hRxn2+40pRyy7EETo8r+OFaAqZWdkIZlvbi8jjTu4odglYcq5IIA9uBz76J1UrGsYG4qOff581KtbJBGsSRqkKfhjUBQPX/rVlbWKuVyPCPwqo6mrsxjslKmtc2UbaZHdlRNaRzMPwhowxH8BXm7F2dyrloxCPzGOZsD4E4FGC20dtGFdRk9Ih+b2kjrTDkyXHiA8A4XGFWseAhjY0DX+z/T5MCNpsnphUH/5yfnVbqv2cTQQNNYN3xHWJiVbHqMZB9xrYrS0EVuGZRvPOSOcnz/T4V24tgVJPpzV/GJn5DPmg2QVWLEkLx4JY2J+BIIpprThRhst08GR8CCa2Xtd2Ns77vb2JhazMNzSBAV39PEPQ+ZHnzWY6lZNp2pvb3tg0fdgB4423k9cMrEdDx5eR6UIqy+4yorcde5TmxyxUSIuP+JmP6timDAoJBkj49JEP76s45U2y93OYXwQEycP78dDj311TclQVli2kcZjjzj5VXlNGj9Sj0mLdeKx6RDeeOnpV4TKxzkDjhQo4HqT5VRxvJA+VYgnqfWrCHU9q7TDg4OSD9aeqsUDDOXyePYx8l7kpQ7ZUOikdWApQtsyhu8OV68AZpVvJbyAKJFzjzODSkZhIwI5cZXI6Y6j6UwCDOeQ6nCIruiRgc++m0Tx4C4J8h51IPMe5X69OKn9mrVbjWLdZRlV3Ow9doziqsbxUtM0qXYJ+5WrG5/I496mktbvIwDElD+UZ5rUItOMmSIepzknqKsItKiVd2zkc4I/fXM/PP6noB/DL/2gF2e7JzapEJpWNpZ54Zl5k58h8DRNd/Z/pzwoLKa7Eqjl3I259cY/TFEdnbKHwzNsQeAM2QtKlbvXC4Pc54wOZG/hQ25Lsdjafx1CDCNME3+zyGLAN4Lg9SC+wn5dPrUq20RNPVYYYBDxnjj49avJYpUeU3UamNcd1gE8eeTjg9R6Um7+6x2q3A8PQefJPQfOhWO7+41VRVUNUSsex76MwgDvZQV2+Q46/Drmry3shbwpFDthiiUBAuR88dSfbXNNg7lBNMrGd+i9do9M+p88dOB61aGKYnPdPux0x0/hTNNXiNnN5dwdsHqVDacdxPeSB2XBB9Kl26S2u9mC73XapH5Tx+tPzRtHIN548uMD505DKshxCBLgYypB8qPkVkI7nbwkmQ9GJ599SLe0VrxEA3BfE59TXZLGaPxxqeSAUxjP+XPv8/nUzTSrRCUdJQGHHOPIVckmsBlcEknHHsFdl/Cw9mKZilLTOcfg8/b0ApzJyqnr1JqTGyNPCspMUyB45EdHU9CpHIrM9e7MNqeoJpN1cyi6s4WMFyUDme3JG3dzyVbcp5z0bzrUZid6soyeWxx0xQ/r/h1bR7yMhXWWeCTOOY3hZyPgYlNazfcgYg6JjV/BPpN7DpOt2tt3cbYW8CEN3ZP4sj8QGScEZ8sin/6CtBwL/T3A/N9+C7vbjbx7qN/tE0qO90iWbYO9hIKt/dGQDn2YOTn0rIXRo3aN2ZGU4KHHhI8qCVhktbIwCccfLrSxGp/KQafuFUKGAwx86bUnpnyrLr4xqrxtXyHUQ0RXqpxT0c8yDAbw9dp5BpcTEoCTzg03IAJpABwMHHwqBj7EtcZvBxssbe7jYgzoVUj8UZ8/bnP0qzs45o5Bc2tyFZPEm5ep9/ShosfX2U9BPLDHujcqQ2OKs2sR2ZbcSknyUYRNG0ntRdWloBd2wli5AdQQw58wc4HvxRLpuuWl2oMc6EycGIkZ+ns+FZtp00k0JjlbcjZDLgYOOn6CrLVMC2tH2qXaZIyxUE7RxgZ6dBS3xg9xn5iv9TNMSWKRGSKUBiCMA4IzUC9hLRBLmUd9EFIkRym1egK4OckjFCHaKP7hes1q8qlPCu6VmwOeBknjiodlrmpQ6gnd3b4zgBgGxzjjI4qFMmhZv1NBkbVZFiezeDuuO8idSxPi5PDAKQOcc56cVFubhpJRFHcafYTQOQ1xKVkZiRyFjYjaRkeI+0DOSarNM1a9vJZPvEwYjgFY1U/MAGqmysbe5t5J7hXklZvE7yMS2fXnmiVgA7Fr7CVwdbCI2FqGA1btZe3Kud3cpcR24f4J4se4gUj+hOyCoWeAuWOfDNcO2OnABJJ4qh+5WsQHdwRr4sZVcHHvpu/1C8sWVbO5lgXaDiNiAaYFsQNP+y/j07sRFJme0jxwALi3uSo/9S1Oi7Pdj7tN9tp1qwxgGFZU/eBQvf8AaHWVswV1O6U+HlZSD9Krrftb2gtWBi1W4JI/3hEn/wAs1sN1sx4w3/qnpceTaLeWhJ8Ij1OVD8smrDTmvtM09rWVQTENlrKsxmZ1x0clVO4c8kYI88jmLo+pXlzpUdxPMXlZAS2Byfd0ogjYm0jkPLMDuJ8+KhJMzkdsmBRAuBv8WPoP1qUcGVyOoOB8qg6VwWQfhQ4Ueg5qdb9WP+I/rVSGdCky4OMLngGhftLKg1C1RI1Z44ZZVRvMu0cK/wD2P8qJlPDt54zn4mg7XOe00zeY0pGB9CLxMGtCZk3WoO/tZo153K2OOuc4/dWVx9n9YMaGGa2aPA2MZmBI8jitcnJATH881ietFo9Zv0jd1RbmQKoYgABjxV5LWf/Z"/>
          <p:cNvSpPr>
            <a:spLocks noChangeAspect="1" noChangeArrowheads="1"/>
          </p:cNvSpPr>
          <p:nvPr/>
        </p:nvSpPr>
        <p:spPr bwMode="auto">
          <a:xfrm>
            <a:off x="74613" y="-617538"/>
            <a:ext cx="1724025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AI/8QARhAAAgEDAwEFBQUEBwUJAQAAAQIDAAQRBRIhMQYTIkFRYXGBkaEHFDJCsSPB0fAVFiRSYnKCM0NT4fElJjVEkqKys8LS/8QAGgEAAgMBAQAAAAAAAAAAAAAAAwQAAQIFBv/EACYRAAIDAAICAgIDAAMAAAAAAAECAAMRBCESMRNBFFEFImEVUnH/2gAMAwEAAhEDEQA/AMU3AMSK73zLypPwNMsCCc5FcHPnUkktbuXoT8+akW+q3VsHENxNGHBVu7lZcggjBweRgn51WilZyRVZJ3LS/wBWuNRhtobuUyJax91BlFBRPIZAH1zVz2V7Tx6Hqct49v3/AHls9vhXCldxU5GQemD86FfLI6Z61JtbKe5DGCJ329Sq59tURNKxGgTQU7YafdQ2y3BuI5FuC7l03DbuJHKnrjHlQlf3MdzrDyq4MbSZDdAR8arrmyntER5o3UP+Enoeai7iCM5znzNBFKhvIQwvYKFIhXYHxjHP7M9PXdVxo10lpF2imLAFdOO0H1JKj6sKz+O6lhbMbMp9VNOnVJ+6uIi523ChZMgHIByPriqWkizz2Pf8gv43wkd7PaQu7VrRTyO+T9RV92vP9isVz+V2x/qah6wnS2u4rg5IRt2KnazqUd/DZxxKw7mEI5bzbnJ+tbZSXBnPVgEIP3IcLpGv7QkKY2A2jJJPT3VHgheeQRoNzMccVIQRmBjICSI8JhsYbP1HspzQ4xJqdurcYbPHsGaLBNLmXsi/9V7XV4Lh5bme4MItRGPCAzgndn/B6edUEsV1p1zG7P3Uy4kRkkBIweDkH1FalEVj+z7Twwz3hmYZGee9kI4/nyrOtcXCwkZxkj5f9aGH18lgaNiLztBqV9ayW15cG4DkEtIORgg8GnLLUVV171tu2IRg4OOq/wADU/S7S2lSxhktkZpu6JYgcgyFTn35Hux7aLz2P0KS6uP7EQqyEKqzOAB86jMvqaXQdEFLnU0ljvZog3dPd2zZb82wS9D5Z4+dVYaS4nknl5eRizH1Jp7U9OW11u9t7dAIY5iqIG3YHkM+Z5q607s1q90ga30q9kU9GW3bB+OKG7AdCOUoW7aUwQ+lIkQjnFEV3oOp2M1tBeadcQy3J2wqy8uc4wPbyPnS7vslrkCs0ui36gdSISwB+FLhzsa+Jc9wLlXD5PGBTJIz1q0vLYxS7ZoW3A8xsCp93so1t+yPZ25t4p42dUlQOoNwcgEZptCCJz7UKN1Ah9Gmmmd2mjGT5AnFLj7P5YZuRnPQJ/zoh7I3ELdodN0yfTLS6hu7pEkebdvAbAOCGA493nWoTdiNMvNA7+zt1t76Vn2v3sgRcMeCuTxgelZsaxZK/iPsTHL6xt4RIhjRiqMdxUZ6UMCP82POtktrDToozDqFkbm4e/e372KUpsCqoyfZkny86udB7Iabf6lIqLPCLWVNwdw4kBY8fhBHCkfGot3oH3NPQo1t6mVdluzTain3q5Vvu+cIoP4z0PwrT9H7PJFGgjjUADoF4Gar+zkTnT4FIBUIpZh5tgE/WjnTVVYhuB8RodljbkNRUoXTA3tJ2XW5s2iRfapK+dZFrGmzWFyI5V2k8DIxzX0pcqhAXbj1zWT/AGpW0UNtHLGMEyDPh9/nV1OfLJXJpAXyEz9dJvpY0lity6OMqVYHI+dQ54ZIJNk6FH/usMGjfSf/AA23AyCka5yCOTVB2htJ5tSd0ibaVUDIx5UwGG5Of4nNyUeB6mvceRpzuJNgfadp8/Km9p46VuV6igSOhq37LxrNq8SuyqNrHJOB0NU+MVYaOdtwXGfDGxOPdVGWCR3NEvEx2K0RSRtSzeQ/6sY/Ws91gZkjIzgL+6tH1Ve60HSbeUsI1sIgdvGOF/hQfr+mkaTBdDZ+FDxnLb8nPTyxg+8dc0DcsEKikqZJ0Mn77pKMsi+G2wD0/wBsT6/Kj2zIlvmDTLCZJQveSYwgJHJHsyTz6DPGaHdCh73UrGG4XLyQWxUjjYF/iRg+720V21kQWd1G1iecDny5/nzoNtg7Ah1paHegdm9G0Rc2FlGJzy9xJ45XJ6ksf3YFX/feHn51gNh231rT+09zp0E8b2QvJIo4p03iNQ2AFbIbA9M/CrtPtcSLuhqWmSqZFLBreYN546Nj9a5jcfnVtqndmSqk9mEuu3VtN2h0xri3LyW0srwjaWIKyNnHlwFB9nFHFrNutIWAK7o1JB4IyM1lC9roL/XbHVI9M1PuEheMq1t4nduhxkgjAHOf3VfT9tt4/Z6TqZPtjjQfNnFRl5WYgOn3DWoPFAehkK9W0rTNWjMepWdvcqf+IgJHuPUfOg1/sr7Ns7MlxqEak5CLcDCj0GRUe57T6zc5WC2t7MEY3zP3zj/SuB82NV5uNQPLarqRPmVudo+AC4HuHFXTwedm+WQXyIvQaAHYdt/bzQsj/wA7Ga3XSL6FdMsLZz+1mabYV8Q8JJPPx/WsI7FLJF2z0KWNlGb6IAkZ/MAfoTW72drm00h0n2rC82UccyAhgOfZXYui6QEu8C4BMbtnXJPwnGDhCGPI4Hpz8aKNHupbI61cW6h5I+6IDdB42GT6gdfhQlqIUuCU3ga5Iwy2MHYvs8uvwo27MQpcalq0My7o5QiMPUFnB/Wl/brHWwVHf8gtp1ulgY7VJPAFULlgTt28fQdas5ZL5Y2a33OWAGN2Bg+fXyods9UhvbNVeaIXkZSMo2FdipK7h/eBznzxRVpzZt4zJ6Hkeyo5IjNaKeokXdwttcM53ShSY+OOPP1oC+0KK7k7PNNNeGZEkXwgbV5PBwPPB860Ha4kMroXQgjapHh4oM7eQNP2QnZAAIs7h7Ay4Hyq6yQwmuRWvgYH6jcyW+nbtpfYlsnTGP2IJPHwqRpDNeyXcLE4SeKEDdkFnYjOPXw1zVYRJHNEXZSJIlOBzkQoP31L7EWxfVrZXUgT6xbKV67tpZs/WiuFJP7nPrLBOj1Fa40K/aTqbwQxrDFPKiRxrsX/AIZAwPDnJ59uagRabpGpzaheWlk1tbWdv3otmkYmRtyoBnPAywYgnOeOR0Z+9SXOtajerwZCzE+m5s/xqz7MRluz+tSIBmRreBPezsSP/aKjMQTNUoCwB+4J9odHuNIvmjnjRUk5jKNkEYB8+fMdahWbCNZixIzGyjn1FF/2rMo1m3jQAL3ROB7Tj91BG8r0NFrYsgJi1ihXImq9qb2zuLSNLC4iuAkCR74nDAYPTj+eaH+1Gqww28NjHAXZrOJO8YgbcDGcD3cc9McUF/eJOPEcjzNKFzLnO4e/FUatbyM2tgVSBNT01lGr2CRqQ/cxLHnyITcec+/51IvY7iDtLp13aw3E+6KXfHG/CjOASMYwQ2PaQOlZUupXgkjdLmZXT8BWRgRxjjnjipa9pNZiI7vVbxdo2j9s3Azn19aEONjbsL+VozJZadKs3azlyGa+MmPc2791QdYQwz2KNwyxZ+uRVfb6hcW94t3C475SWBKgjPnxU+KO71ZluJRkIojBAxnFGbF7MAgNhwR2K+uANxuZwR5iVv41ofZqVpdAsnZmZjGcsxyT4m8/hQEdJnC8Kce0Vb2Oqz6XYwWklyIdgO0Mnlkn09tBSxAdEbupsZcMNyR7K5x/Ioaiv767g72K5bYRkFQBn6UTQECCMNhm2jLE8njrRF5Cn6iTUOoHcz7smP8AvzoA3Hab2HIJ/wAdfQulRCLSbLAZTI7uykngnPGPKvnLsre21r2q0a+vLqKKC3uo3lcn8IDe705rZbb7QeyVtplhCdbj3w53LsduuevhqXKSOpEMG9YdlefugMJrMhbJxwyIM/DNGvZKUN2i1iPzjkiB+Lt/PwNZdqnajRriW5MV4SrX/fpiNh4SqAnp/h6edSZe3D2mo6jc9n5Cz3zg9/LDgxKpJXap6nnzGBjoc0KqpmcdRvk21rSMPf3IWmWwue0dpaf7x5p1gYnGJd0vdnP+YLWh6fJJEpiuY2WQc4PHHQj3g8Gskiupbe7hvY2ZpoZhcKxbkuDu+ZP6mvoTWtNi1ayj1GyRiZEWTC8F1IB49uCPfjHpRb+MQP8AYPjfyHyOAfrqC72YkJeWWbxjO3vSFHuAqPY6DHrbNokrSCzlR5JWQnemOAATnkswPP8Adan+7mVwiXP7LPBZQWHw4pzQLmXT9bjn70yJMwimBJwAWAHHTIP6n1pWsgMNnS5BLVELMn7X9l77szqj2l85kUjfDOM7ZV9RzwRwCPLjyxVfo+p3OjXVre2zbzFIJRG+SpbBHOPYa2v7aY9Nm7PrHdXcUV6r95bIQSzkZDDAGcEHBPTOKwlG/ZDJzXWVVYdieZsZkPRkmw8Gn6i+OSY1z54wx/hRb2VgH9U4eOLnWYRnHlGgJ+rUFXIJcFergg486t7LtjLpen2Vk2nRywWty1wGEhUuzeR4OMcUrbSRuR3i8lSQT9Rr7T3Da+I+pjiAJ95NC9rp9zdsFt4w7ZxgMoP1NTO0Gsf03qUl9NF3bOANitkAD4U7pGtw6bbtH/R8cz7yyzGaRHAwBjwnBHw86iKyIB9y3IZydkO50e+t9gkt3LOCdqDcRg45xUOSGSM/tEdf8y4q/ue1V1ICYO+hJGG/tBfcPiOOtVN1ey3bBrlpJD5bnJxWgW+xKYJnRkRR4hjnmlzwSQvtlQq3oaXHEXG9UYgeYBqdpmmNqM0oMiwCOMyM7hmzyBjA5zzV6JnxObKsCrrT9QaGNI1KhQOAasdP7IyXszLbXcMvduA5AZQvPPJFaVZ6fbWgbuLK2Zi7OXYqWYk56kUjy+XWg8T2f1OhwuLYx8gcEzYam20Fip9gOa9DP/SFwsLoGVQSPZWnFp1OV06FenPeJ/CkSXNyBnubUHp4pc/pXP8AzF+k7/8AZ0jxmzC3UiWumxWvZ1JJEI7u0Mjcf4dxoZ/rvYDgWd1jy5T+NEtzq1zHE4lsiY8YLRMHGPcKH21zSCxLQ2YOecxj/wDmi8Sx08iy7sBy6kfB5Zkzc0gk0sjmksMDNdqcKPWUXfTKpHAOaJYIliAwPhVXosQVTIw6nirUE+fWm6lwbOdyXJbI9xnOK0LRftYbStIs9PuNIa4a3iWLvluQofaMA428cAVna9K4UBPIyK2yhvcFXaUPU1LTO3Wja3e/9pWjaUXyRMswZM8fi8PBxznpV1Bp7pqdvl0aCZ1CXEfiSQdQQR58ev0rEoiUGFPKn61e9ktYfTtUjW51G8tLBye/+7bScgEqcEEcNjyzStnFQ9idGj+RtX+jHRCf7cE3app5aLAa0fbMD+PDdPhnP+v2VlTL3TOh5BwQB6GinXtXve015DcSziWWOGSNlUBECoC5ZR0ywOSATypx+UUPNEHCsRhujc9KKg6yL2k+RP1GwCYwGPTn2j20kxpLuVlAb8w8jSrqONGXer52/iB649PpSe9YuiodykHr5/OtH/YMfsSqu7J4yTGCyezyqGc+dEckLGFdxJPsHIqHe2PeAvEhDhct/i9fjQWTDGqr/LoynqRaRiaZVbO3qcCmCPf7KsrDbBCXZCXLcH0FBc4I1WNaX1leGziMFu0tvETkqrEAn2461aaf3lzchO+cL1ds7hihpn2kqxwcZwfMVP0jWobNGhmik25z3sZyR7wevwpFq2PYM6XzqgwiaBBcQ26BIohtPtp/75EBnbj4mhiDV7Gb/ZX0Of7snhP1xUtZpGGY3iYHzVqWbjgn+wlry3HQMuXvUx4R7+TUcywSfiDYqvWSfnO2uCScg52Gs/jJ9Ca/Lc+zI2rSLDDLNEzJsBICvgUFu97MxlGQHO4DHrV32ovCStkjAlwC5HkPSqfvCOA74H+KnKawixaywsdlM3WuY3EL68V007ZpumB9K6CjTOexwbLi1Tu4RnqBgAeWalOduD5Aj5UiFQq7PZ19tdlPhIP5hmnQME5THWjqnmnPL0phG4U+ynd1XBZkadyjcABnHGemR/P0r3fRYyTsLcBDkk/IYpxl34woJHIz5HHspp4gjFkB9PF16UNvL6h1KZ3ETW0iypkKqMN6oGDEDqA2PwnnkUly0KlB6cenup1FfnkAY9/1rzQrgnkn1JqKue5bWb19Rgy749jL8etcBXcCOpGCoH6V7aQ3IJpRRWPGRV5K6jTyiQhc448PFJQOrHBIIPOPOpVvCoGSAQ3GCK9LaqxYgkNVFTJ5gHJTT2wE/eD8GclQOhpRy3pz5VPgs57u7itYU3PI2FHrUu77N6naLuktgwHUxtvC+/HSkrcBnToJZZUlsx7H6joabIJNPmF9xA6imzGVOGyp+WfnQ+oY6fcZK+v1pSbo+VZl/wApxS9jdSCR5Vw+hBq5nuPLqN8gxHeXAHp3hrzalfkYN5cfCQ00q4HSkMfKoAJNMVvd2Z5HZnbqzHJNcya8OnSu5FURLDGQSeam6ani3epqEAWIVRkk4AonitILeFVwoYDlieppqpSTsS5FgVc/cUinz/MCRTN6Qiq3tIqQQfCeML0x0qLdjvikYbHi5+VNGIr23cchOYov8vNPKCelNhdiIq8gLiuxS7iyjoKsTLd9iPnCY2nmk5yc17rXivGTUlATjMq9DwelI3Mfwp8zSd+5sRR7iPM9BSWjeQ+Nz3fmfX2CqJmvGc7xmyQBxxny/wCdKVSFJY4z55rjAKFXHA6Acfyan6bZm/nEYA2JzJz5elDdwi6YWutrHCJGU0+7+7rKsWFIyPF+6kDdlg64YjA99G6qIgyHaq44yOKZ0zs7Dql5Pd3aSJaDCRqmQZpDnz6hRxn2+40pRyy7EETo8r+OFaAqZWdkIZlvbi8jjTu4odglYcq5IIA9uBz76J1UrGsYG4qOff581KtbJBGsSRqkKfhjUBQPX/rVlbWKuVyPCPwqo6mrsxjslKmtc2UbaZHdlRNaRzMPwhowxH8BXm7F2dyrloxCPzGOZsD4E4FGC20dtGFdRk9Ih+b2kjrTDkyXHiA8A4XGFWseAhjY0DX+z/T5MCNpsnphUH/5yfnVbqv2cTQQNNYN3xHWJiVbHqMZB9xrYrS0EVuGZRvPOSOcnz/T4V24tgVJPpzV/GJn5DPmg2QVWLEkLx4JY2J+BIIpprThRhst08GR8CCa2Xtd2Ns77vb2JhazMNzSBAV39PEPQ+ZHnzWY6lZNp2pvb3tg0fdgB4423k9cMrEdDx5eR6UIqy+4yorcde5TmxyxUSIuP+JmP6timDAoJBkj49JEP76s45U2y93OYXwQEycP78dDj311TclQVli2kcZjjzj5VXlNGj9Sj0mLdeKx6RDeeOnpV4TKxzkDjhQo4HqT5VRxvJA+VYgnqfWrCHU9q7TDg4OSD9aeqsUDDOXyePYx8l7kpQ7ZUOikdWApQtsyhu8OV68AZpVvJbyAKJFzjzODSkZhIwI5cZXI6Y6j6UwCDOeQ6nCIruiRgc++m0Tx4C4J8h51IPMe5X69OKn9mrVbjWLdZRlV3Ow9doziqsbxUtM0qXYJ+5WrG5/I496mktbvIwDElD+UZ5rUItOMmSIepzknqKsItKiVd2zkc4I/fXM/PP6noB/DL/2gF2e7JzapEJpWNpZ54Zl5k58h8DRNd/Z/pzwoLKa7Eqjl3I259cY/TFEdnbKHwzNsQeAM2QtKlbvXC4Pc54wOZG/hQ25Lsdjafx1CDCNME3+zyGLAN4Lg9SC+wn5dPrUq20RNPVYYYBDxnjj49avJYpUeU3UamNcd1gE8eeTjg9R6Um7+6x2q3A8PQefJPQfOhWO7+41VRVUNUSsex76MwgDvZQV2+Q46/Drmry3shbwpFDthiiUBAuR88dSfbXNNg7lBNMrGd+i9do9M+p88dOB61aGKYnPdPux0x0/hTNNXiNnN5dwdsHqVDacdxPeSB2XBB9Kl26S2u9mC73XapH5Tx+tPzRtHIN548uMD505DKshxCBLgYypB8qPkVkI7nbwkmQ9GJ599SLe0VrxEA3BfE59TXZLGaPxxqeSAUxjP+XPv8/nUzTSrRCUdJQGHHOPIVckmsBlcEknHHsFdl/Cw9mKZilLTOcfg8/b0ApzJyqnr1JqTGyNPCspMUyB45EdHU9CpHIrM9e7MNqeoJpN1cyi6s4WMFyUDme3JG3dzyVbcp5z0bzrUZid6soyeWxx0xQ/r/h1bR7yMhXWWeCTOOY3hZyPgYlNazfcgYg6JjV/BPpN7DpOt2tt3cbYW8CEN3ZP4sj8QGScEZ8sin/6CtBwL/T3A/N9+C7vbjbx7qN/tE0qO90iWbYO9hIKt/dGQDn2YOTn0rIXRo3aN2ZGU4KHHhI8qCVhktbIwCccfLrSxGp/KQafuFUKGAwx86bUnpnyrLr4xqrxtXyHUQ0RXqpxT0c8yDAbw9dp5BpcTEoCTzg03IAJpABwMHHwqBj7EtcZvBxssbe7jYgzoVUj8UZ8/bnP0qzs45o5Bc2tyFZPEm5ep9/ShosfX2U9BPLDHujcqQ2OKs2sR2ZbcSknyUYRNG0ntRdWloBd2wli5AdQQw58wc4HvxRLpuuWl2oMc6EycGIkZ+ns+FZtp00k0JjlbcjZDLgYOOn6CrLVMC2tH2qXaZIyxUE7RxgZ6dBS3xg9xn5iv9TNMSWKRGSKUBiCMA4IzUC9hLRBLmUd9EFIkRym1egK4OckjFCHaKP7hes1q8qlPCu6VmwOeBknjiodlrmpQ6gnd3b4zgBgGxzjjI4qFMmhZv1NBkbVZFiezeDuuO8idSxPi5PDAKQOcc56cVFubhpJRFHcafYTQOQ1xKVkZiRyFjYjaRkeI+0DOSarNM1a9vJZPvEwYjgFY1U/MAGqmysbe5t5J7hXklZvE7yMS2fXnmiVgA7Fr7CVwdbCI2FqGA1btZe3Kud3cpcR24f4J4se4gUj+hOyCoWeAuWOfDNcO2OnABJJ4qh+5WsQHdwRr4sZVcHHvpu/1C8sWVbO5lgXaDiNiAaYFsQNP+y/j07sRFJme0jxwALi3uSo/9S1Oi7Pdj7tN9tp1qwxgGFZU/eBQvf8AaHWVswV1O6U+HlZSD9Krrftb2gtWBi1W4JI/3hEn/wAs1sN1sx4w3/qnpceTaLeWhJ8Ij1OVD8smrDTmvtM09rWVQTENlrKsxmZ1x0clVO4c8kYI88jmLo+pXlzpUdxPMXlZAS2Byfd0ogjYm0jkPLMDuJ8+KhJMzkdsmBRAuBv8WPoP1qUcGVyOoOB8qg6VwWQfhQ4Ueg5qdb9WP+I/rVSGdCky4OMLngGhftLKg1C1RI1Z44ZZVRvMu0cK/wD2P8qJlPDt54zn4mg7XOe00zeY0pGB9CLxMGtCZk3WoO/tZo153K2OOuc4/dWVx9n9YMaGGa2aPA2MZmBI8jitcnJATH881ietFo9Zv0jd1RbmQKoYgABjxV5LWf/Z"/>
          <p:cNvSpPr>
            <a:spLocks noChangeAspect="1" noChangeArrowheads="1"/>
          </p:cNvSpPr>
          <p:nvPr/>
        </p:nvSpPr>
        <p:spPr bwMode="auto">
          <a:xfrm>
            <a:off x="74613" y="-617538"/>
            <a:ext cx="1724025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8" descr="http://t2.gstatic.com/images?q=tbn:ANd9GcQl4d3mIsbMhfo2nUw4pLN0jxXt9tomxCcHt-_lEskbn2DXcEkv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1828800"/>
            <a:ext cx="1930400" cy="1447800"/>
          </a:xfrm>
          <a:prstGeom prst="rect">
            <a:avLst/>
          </a:prstGeom>
          <a:noFill/>
        </p:spPr>
      </p:pic>
      <p:sp>
        <p:nvSpPr>
          <p:cNvPr id="6" name="AutoShape 10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830263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2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830263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2" name="AutoShape 14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830263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AutoShape 16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623888"/>
            <a:ext cx="198120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6" name="AutoShape 18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623888"/>
            <a:ext cx="198120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8" name="AutoShape 20" descr="data:image/jpg;base64,/9j/4AAQSkZJRgABAQAAAQABAAD/2wCEAAkGBhQSERUTEhQWFRUWGBoaFxgXFxwcGhwYGB0aGhoeGBkdHCYfGBwjHBoaHy8gIycpLCwsGB8xNTAqNSYrLCkBCQoKBQUFDQUFDSkYEhgpKSkpKSkpKSkpKSkpKSkpKSkpKSkpKSkpKSkpKSkpKSkpKSkpKSkpKSkpKSkpKSkpKf/AABEIALYBFQMBIgACEQEDEQH/xAAcAAABBQEBAQAAAAAAAAAAAAAFAgMEBgcAAQj/xABDEAABAgQEAwUFBgQEBgMBAAABAhEAAwQhBRIxQQZRYRMicYGRBzKhscEUI0Ji0fBSguHxcnOSshUkM0NTooPC0mP/xAAUAQEAAAAAAAAAAAAAAAAAAAAA/8QAFBEBAAAAAAAAAAAAAAAAAAAAAP/aAAwDAQACEQMRAD8AoUgqzFwY4Vq2ub6ekTZcvvjlHs6iGY+JgBFVXzAMoJAJe37+MNU+LzNHI/frEuukAX1tAuoknP5fOAROxJar5i/WGUYirnDYliPZkliYBf2wqh6TW7E36xBA1i/eyvhqnqxUGfLEwoKMrnQKCnt5QFap1KMxGW7KBLcnEGaiWHNv2xEaHP8AZvQaplZSLgpUoXF/4opVVS97xIB/e0Bn9KHzJ1KkskczmTb4GFpoVi5SQDuYYKilTgsQbEdIkqrVmUCVk986l9gYBKknlHkyWWho1CuceiarnALMsjUEcrR5tC0S5q0uErUkWBCSR6tDa0qGoI8Q0AlRhxK+6YZVNeOEwQChMhSV3tD4WbEIQkc8pL7fiePTNJN1nbT9BASJE9aP+2jxUPqTEleIKUMv3KX/AIbn/wBQbwNShL3cxYuB6+nk1aFzwMg53aACVlD2aQVKOYuwyEac8xBa/KIKekap7WeIaSolITIyrmAvmAFhuIy9AgGxJPKHEpIhSlWjxMB6FRLoMMmTjllpJ67ecKwjCVVEzs0asT6X/pGvcOcIFEpAWUpYe6kbnmdz1gKhh/s/CJZUuZ3i1gLWIOuv9oTVYauWxUkjXQW/rGk1GGJSN/XeK5xLQ9rLIQrKoB0l+V/WAyzGrkHnAxCoNYlh8w2NyHP6wEgFPEuXESWLwQkodoCRRy3fy+sdErD5YGby+seQFlRLAmJcbj4w9V0TKJ0v8w8cUd9+Sh8DE6vlHMf5fqICs1Ml9juNIFrknMLFmG3hFgqpGVKiosA7nyitHHAlmSdOf75QDaKLvFrXbSGZtNc+USqbEQtVrEqdukKmIcnw/WAGTJF2baND9jWOyaZVSmcQnMJRD9M4PzEURabjwMPYFhP2ieEGZ2abZlM7JdiQHuQC+sB9CTOKKVQbMgxn1Zh7gKbVSfmImVPsMVleRW5jqM8sgH+ZKz8ol4jSlKWJulSR5hQEBiNXK+8UPzH5mFIk/wDL5v8A+oHqgn6RJrZOWoWDtMIPrC6eS9GrpOl/FE39IAUBCuzLPDyJTnzh7s7ecAW4f4kMmRkCX7xLu2rR7inEZnypiMpFgX8FJgHJFrczD8tPdm/5f/2RAW+kw6WqTLWZYKuyQHN/wjTaK3xbTJTOSEpCbXYNvFsoSBSS/wDLR/tEVXi7/rIf93EBB+0zEoy5jlU4Y39OXlERIuImzUWA6mGRKgPEIe8eTEw8iXaPVyoBqUCSIcVLZ7Q/SSe9C1S7mAgdnaHJFOSdIky5HdMSMOp3VptAWL2dULVCpijlCUt5qI1ba28bFLUEozkjLsfh8zGX8GcKJqApakOUKAuSxGpsCHYX9I0EyUpT2aB3Xtb8Pg/NoAfiPF1OFZDMvppv5naI8xL94aWY7RJPCctYUpcuWSS/uBB0v3kgKBfS5iJ9iTTJKEkBOYkPs/UwEHEeHgT3m72r/Mc7GMixKkyzpiRolagPImNSn0K6rI0zLcgAB3As5JIAS/mfKMump76nL943531gEU0i8E5VOwERqeU5gwmR3U+EBJwuV71uX1jom4bJGZfgn6x0AUqJbKP75QXrksHA/ACPIv8AWAuITyFF4mzMSzISPyEH0EA/w5g0uqqexnB0KCioPewsH21HpDfHns2paeSuZJCwUhwCpxs7giB+HYiJNVJmlTICwVED8L97xtFpxlCE0ilzUkTFApCM+ZJUpTJJY/iDEecBhcoZVghwxHzjQuF6GWuVVsEmYBJ7yr5ZeY5yG5sIotSEhV7MsgtoAORiwcL4ghNS+dkqQtKlHujKRZn1LtY8oCuy3Mw2525Pyh6mrOxnJUNGY+DiJGJ0qJM8dnM7QG5IY6mwJFjA6rLqA5D5tAbJwv7QUppjKmEkoCTKbUg6pJ6ajoSNom1RzS8xDgsee4P7MY7hVUU3WDlSQCpiwdwx62No2CXVpNLKUkghSEbbECAxrGk5auaOU1X+6C/CdAiZLWiYhakdpKJykABhMHeOoHe25RA4pDV8/wDzTbzf6wb4FxSRLWJdQopRNWl1DRLJWAVflzKT6GAH8WYCilnZZagpKrhtB4GICZPdLwZ4yxKV2kyXKVLmkKQ01IJBCcxOQmwHeYjT0eA2HVRW6VG9iPAGAh06dbfiMOS5VpxG0o/7kQVRwxNSy5yeyQpRYrFyOiddL3aGE0oCZ5SAUmUWKjcFKpbsw1uPIwFlo6Ymkl/5aP8AaIrfF0kibKtz+Yi8YZh70co5En7tH+0fliu8W0IFTTpCAHJdjrdPQQFfqU2T5/PaGqWW6h1IHqYNY9TgBPgfnA6i7qkk6BSfR4BytpQiapKQWCiBeEGmeJlaQZhKdCsn1MIlkDWA9oaUhy20PJki9uevhE2nUlSVDw+sAsYUorCA7ADTcn58vKAWKxCSUkF9Haz23gpg9IVEkB7bX15wKqMPnyJeWbLKUrZYzBjaztqDcBjzEaB7N5oFMqYLFKykuLGw9bGAM8Cz/wDl5oSwIUT6hLeG/pBWaVKUOzlzAw1VlCfiXI8BEDDJpMycQlKcwQRl3IJdwfXzgpTdqnuqmdoPzS0pbzSRy5QE6sqWZI3/AGYo2PqMyYmWCWUoAtrc7RaKuo7yPyhRV5A/0jMuM8aPcEokKLEFJYi9ri4L/WAPca4uKSl7NLInLJCUg3CSMr+SXD8zaMwkItpDNW+dQUSogsSS5JHU9YmUIf8AfjAT6SkcORBSZKa17AfpDNOSE/L1gsJeexF+XlAIwt8y2/Lp5x0LwwlK5jE7b9VR0A7xASqatSQycxAu7MW1a8RaacoqQjnZ356n0Hwjf67B5apUyWEhImJIUQkaHfT9tGPYZhmSvUg9/ss7lNxYEA+BJHrACsWw4IcZmQkOVHXwbQROmirWiiplJ7NE1ihZDqysrI+YhOZIZSgWNwwLQQr8CmVE0KQkfZ5S0mYD/wB1aSCZaW2A1OkEce4j7WopiZHdlzFG67Fk2YBOvL/CYDP67C0hSEmWZSEJdSSXKVD3iosMyirpyAisYmMoawe7WcDkptFHUjbTaLpxHVTu/OMtKihZC0hR95XeCh0YuDs5tuM+r6gqmKdWZiQC+oB57wCqFbf6kv8AGCWBYj9nqZVQwV2a3IIB90s7cwLjqBAVM0gEPYsT5afOFdsdIDU/aUl6ZSj7xKFbfiWCSW3Lv5wc4W79BTvtJR8B/SM2n8QLqaRctSAOzSnvAs4CpYDg6nw5xYsO4pVLoadMtBUUoZVwNCR57WgKzxwhsQn9Vv6gQIKYJcU1Xa1cxeUjMRY66CJvD2ACqTMQCEzgxlAlgose4X5tY825wAWglIMxAmqKZbjOQHIG7CLNOxWnmrNPTSkIlrS0slPeE0aOpsxztlLn8Q5QCl4LOVO7DslCa/ukMR4voOsH6b2ZzyxmLRLvqCSfJoAxQK+10oklf3knKAo7ZS6C3Ju6/Q84lUnAUybKnOsCZOSWQgOkKBcX2BsD49IZTgf2fOtC889QYkhgSdikG5JFzziXwZ7RaSSpM2pnT0zcpStHZgynt7mS40GoJ1gAXB2Hha1U9ZMqpCkd1hNKUgsyQUkWawaJXF+AzhUSFKZ0FKQAFFShmHeAZvEO+u14MVasPnzlzl4gFdr3kIXInBKAVFTDL4xc52FKXRIZZmEAGVOlhQVlPu/m93unciAxjHZK8qSUlnUnM1nBJI8hAIzSLBto0XH8ElS5i5cyoXLlgAv2S1BRU6iygol9XdIuNbxWZ1VJlZk0/wB+FN2naSyAybjXvJc72gK0qYeZ9YM0eAzZ9NMqEG0paUqHPNoytCdsut4IYFV0AnAz5BUCq4VNUlKUtZmLkvsT5xZ+IMaQlKZcuWBSSlylBACkqKlJWcpAtY5VZidW5wGeYdMmFYCSS72F3tF+9n9XTJE7tEBVWFApSp+8AMwSkHuhSCkkHXvWiLgvDEuqUtWUoI7S6dSrP3SAC4DOHDaerOC8NVsurlTChjLUJgE6Zk7qTbMxc+WrGAkcb006qxBNKhKQpWVmDZlTR2hzK5AMq4/DpF84S9mcujlFMyYqctZCizpQG0AS77m51to0K4e4EMqsVXTZqlqUFEJUHIWsMpRVyyuEpAsD0i3maAQNy7Dw1boHgA9Rw9KQhS0JSlYGt9ORvAOpxyRLSlXaobqoXa1ud4PcTUXb0y0JfMO8BcOUl26uA3nALDeGEzZaVLSPy5g1nBDDawgKlUY1NqO0TTIYK7pmqsAN8o1J5bW3hil4HM9SQkZEIIK5pHvKBFk/xFn6D4RpdPw9LSNPTT9Y9rZPdyglIGgSwNvKwgMe4t9m8wKXOpkvLt926lTCdFHS5e7dbRX6DBVoVlmhUsnZSSD6GN3lre5iPicmWsJTMl9oSXQkC7jd3ZIvqSIDHMOm5iQLgLAfmx8Onxg/RrcKI1c69IMTfZ12aSqQb5irs1EE+CVWfwPqYG0tOUgvYh9dj1gA9NN7673s/wD7R0LpKcdpM8v/ALR0Bv8AMxEmWpXeYAsQgk+Qa8Z9iuPyqZcxWVpkyXndgCp/dtseh5QRke0GeC06nKtiqWSD/pU4PrFcx/CpFbO7RNR2KlMCmfKUNLe+klJ+EAG4JrZ8+o+zJqOzEzMtKVpKkrmOCQ4DpdIN+kXqo4Qqkh1CUsu/dJ9e8kEF33gbwNwXMpayZUZ5dQhEshKpSnHaKIcB9wl+neidj/tBqJL5aKeTo5SW9U5oCm8dS1y6ZQmIKFLAAZrhwGJB1D6PGVT6dSFKQtJSpJIUCGIMaBj/ALRJs8KRPpUZVO/eUCHcPcaxXOIqgTZcmb+PLkUW1yjuueYFoAABBvhGlQqql9oEqTmYpUAQQQRcG0CqZAKmUWHOCkhJp5yVasAoebGAXLlKCFFPulRQoAC4dw+50HpBDDgCySAUiwBJYeTwHTcP1PzMO4RLSZ6c4dJz2Ba4Qoj/ANmMBq/BXDlDUrafJlKIS9yzkFtlOTEni7DKGQJ8umky0qTLOdSSSQSkrAAJLEMkuLvvGKhMG+GR96v/ACZ3+wwFgxevm1FPJTVFUpSFj73K6chT3FZknV7EDm8QJ3GSkyJYQslaUhJe+lrkiBtbjK58pKFhPcAAIFyBa8Clo16XgLvh2MASxOmKKlar0CWCrMB8+kVfiSgCZyynYl/XX0IhWHreStHMK9WYfOIVXiK1h1e9a4ZmZtGd+sAxLrCAANuZMfR/CmKonUsmZIp1ollKQnKpNmdJ7pIcAg33j54pMAnTQgy05gtwG2ILX5c/CL5wbxGmWuXh1Z2mVCilBkzFBJKi4TMyd5TKJYjztAWLPmxisTU7y09igqTZLDVIJZR1+cBpEihQVS5nYBSVKSc62J5ap5EekXXF8OosPQFZUS1rYAlXeJJCXUouWch1HS/WM44x4VAWmZKuFqKVEXGYtlNtlc/1gLbS0GHFmTSq/wDll/UQ/jGN4dKTln9jzSnOhZdmCgEksesYvMQUkhQYjYwUGKykqOaS5e5diW56bWgLdhGMUYpkBKymZnmGYpBZSpZUvK5CsyQO6WZ4s3DeG0tfMzmUViSoOqYhRBOoAK3fmR+sU/AcOFaUJkJ7LPqTchKXdWujAsPCNcRKTSy0SZCAlCQSSdEpHvKP8SiT5knlAF1K/rDCEuMzXPy2/WFJdQFrMH/SPVG0AhUeKhURq+nUpPcUUKBcHbwNi46NAeTZjQNqZ253ha1qPvEEjcBgerbRGnogGULCQSo2SHPQC5+EdSAl1qfMrb+EbJA6fEkwmdTlfd2cFfgC4HmQCegPOJAPeA5X+g+p9ICQkd1jr8oq/FFMAoqA94a8zp6s3pFmK23gHxehQo1TEtnQMwcPbcej+kBSJCO+vKOX1joEUmLzFFRttoB1joDTanClZsyVOOv7tECbJV7qkFf08oM8VV6aeTnRZalAID2fe3JuXMRX6HHKgz+yVIWpQupCUErA521FxsNdYARVpXLU8tS0EH8K1JPw8YYncRVUpCpi62oSlP4e0U5fQJcs5/XlFyxPDCr8Kkq2zBiehfeKPVUcurMxyRIpwbj8a9CfDl/WAF0/HldMC1KrljKLIUoXdx3SUF8vI3vFaxarnTFZps5cy5uVZgCb22D9IbxTDTJWU+BHVJ0MMKrXllLM6gbdAYDymnFKgoFikgjxBcRf66qRNnzZgAIm0ZULCxyo05EFx5RniUkDQ/1gsqpmFCJYsUJUCSQO4sggOT4+sBpPshRSTB2c6XKXM7xGdIUQxfQjkfhAPiyZIViK1MiSiWVJaVLAc3SO6GBN3J5DwiqYVUz6aYmZLVlWHYhadwx3IiPPXMmLUtSnUS5JI1MAQqMKQiX2iZ6F9/LlDgsz5gDdttLQXpUSJZMyVMNkqBd9FAp/h5kCK4igWd0/6hBHDcCnzZqJKco7RQD95gb3VbT9YB0YYkS0qCvfyDazkQqZw6pIUbmx23t1hM5HYFUpY+8lkAsrukpUDZxuIeONnK2Y72AFwdbwFgn8HGikntloUFZShSXZlgak9Q3lFMmUZUtQSxYgAbnk0a3wtiya6iTKCx9okpJSk6rk2/1MdR1HOEYBwpKnTlrEvslpYmYAGQRcFKVDKFN0bug+IUPhnhuvmzuykJyKSnKtZcBCSX75ax5DW1hF3q6qiwBBTKAqcQUO8tX4HG//AI0/lBzK3LNCePvbAEPT0C8yvdXUWZ9D2dmJ/PoNuYxifWqUolRJJuSS5JO5O5gCeL43Oqpqp09ZWs6k7cgBoEjkLROwHjSZTdxf3kk6oJuB+Q/h8NPDWKx9ohHaQGoVFPS4gpC5SvedJAstBILZhuApuhDsYCJ4Iql1BlBABzG6lgAsxIBe5YgtyL6RUKOvXKWlctRStJBBGrj5xpPD3tDlVCFyqppU5ZSUTgGR2iUkJWr/AMana/u66aQGhcH4EiklpBH3hASv8oZwB0cBzv4QbVV55jG6UXI5qOg8hfxioy+MytKJYbtihJmOe6gkd7Q3dTsBc+EE+GKSap1TlZkE5kpyqQpwpxmdjl0seXK0BcpQ7ofXeG1QtK4QVXgPCIZqlsGG8SAqIU3WAimXeI1fOShGbVht9PExMmCxgNiM4LJGyfTM30B9T0gHKclKe9ZRurlmVs/TTyjqeozAnYkt4Cw9WfzhidPKz3d9yLOeXz8B1iRJQEsIB9IvDGLUZmyVy9M6Sl+pBH1h8LhNXO+79PnAYeJCpS1oUAFJLF+YJEexYfaDhmSq7QaTQD/MmyvofOOgNFq6dE3KVhzLVmT4tvsR48hHSlSRUrVMCXmSZRSVat3swHP8JPgIhorXJGt4HYrJUmZTKLqJlKT5p0bygD8ybIJICUXd2T0vcB9IpnEfZ/Y56qYJTLKUjuhg9k6Nyg1hx+9Q4IfmeYIgDUoP/DJg8R/pWr9ICgcSHPkUNCgN0tceD/OLSOHaVaUS+yUmYmVLUToTmDOeriKTWTSpIHJ/jGm/8OQcswqUD2aUkPYgXuNyCYCqYzw8mXPqUp91HZLHJlG8M4Mg9sRlcgA3AsBbeLRiSAqZV/mpJavNLtA/Bw1XNAAulR6e8/1gCSqhDqSUspBZQYC7P8jEOorZadUn0H6w9jVM9TUXCR90q/VG3pFaVJKj3QPjAGJvE0tJbKv0H/6iZgnFKF1MpOVYzLSxLNrveKnPpyls48nh/BVf81JYN94n5wDPFJBraj/MP0gbkAEGcdpv+dn2/wC4b+kNqpEbnwEAQ4ErUyK6nmLXklS1KVMWdAkIW4IFzmBytuWETOPfakqpBp6UGTTHXZc195je6n8vryAqtATTLQJOcrZlH8LKCipIDEqOVKb6AdSIqSEm4Z+nhrbaA5Sn8YbUIcUgbQhJaA8EuPGhwR6EvAN5bwto9KbxI+z2gJ/D/ES6VedICuh+hi34N7XZqZ6BOSjsSWUUgukc9TpuOUUA0xfrDcySpszFnZ/3rpAfUuFYzLnpC5cxK0nQpLj1ETlmPmHhziidRTM8pVj70s+6rx5HrG9cI8YSa6XmlKZQAzyz7yf1HXSAszsIgqXEmZMsYGTlc9BfzgPaioaw1On76RFyBgIjUMztVzZn4UvLT1I98+rJ/kicgdwK3MA2QPT6Qwo3974Qo1AAu/oW+UImK5H4QDrhtYTUSiUM+4I8ojJnAG5vElVQCNRADqilROtMF0c/zN+kdEXFl990na7fCOgJ9NKvbnyjsZR36Q7CYtJ/mBiWhJG0RMcnsiSo/hno+NoCSEd4HQOIq2IAJpJ6f4Z00eRUCPgYtygGLxXOKkpNLMyMynJI57+OkBkpl95joSPSNRnJSHc5vhGUqnXAHNvjGqzJSXa+t+UAOqp4+0rSzCZRKA8QbRXsNXMVVskdmoy75xcWQTbnveDuJVKZVZIWpQSnsZoclhYg6xX6/HAK4zpTKBDB7AugAm+zjzgDPECpaapXaJVMKpUkpCQ7sFAk7DbWAFVXF+6Eyw/PMrz5RHxLGZk33lfyp0iFLpCrRJPjzgHJs3MdVLMFOH8OmKqJWVNwsG17AuT0AEdRYMsjvOOg5RpvBPCwp5apix31iz6hP6nXyEABxHgPOuZOJmKzKKilAuBbQaq529IgUfDSCXlkEc9S+4L6eGo5RotUVDvIHeTcDnzHjAPHMPTOlfa6d0TQAVFIspO5Wn8TBzzsfCAq68FmJWWIUAdDY+o08bxExHA5c4OtN/4hZQ8dlN+wIsWEYgZry5gCZosoPY8iOYIuDyMSZ9IANP2YDIMXwNcgnNcP3SBYj6f1gUVRr1bRpUezULKS48jlPmCB6iKPjfDGRTpdru3Rn+Y9ekBWEpJNov8A7P8AgOmrZalT6rslhTJlDLnZgXOc3BdrDY3ipy8MMucnOgzEJKVqCH70uyix2dG+3lG2UvCOFVcpE37JNQlaQUlSZyS2xcKI033gK7iPsOU2aRVA8hMlt/7JJ+UVWv8AZ9XyFZVSDMGypRCh8L+ojXMP4Gk0welqKmS+wm5knxRMSpPwiySk2up+tvpaA+a8SppkkZVyZiCQ5zoUkeN7qIPgH2MTsC4SVVDPMUQnbw6ch0jfaqkCwQoAiKjiPAUrMTKeUTvLOX1AsfSApVR7P5aUEKL8piQS3+NG46p9BA6snTKDsjSvLy95U0EErUdiRbs+Q0N3u8Xmn4WqJahmqMyAQ4y3KRrd7Ft4OVHs/kLJczLuCM1i+rhmgIHBvtMRWDsZo7OobQPlWwclP8PMpPkTBnFarSWkstbgEagD3lfygjzKYE4d7N6ammdrK7QLDi63sbGzcoJqwpMtfaEZy2VRU+bK7+j3IaAF8N16U0/ZGy5SjLV4g6+YY+cGftYyBKS52ENT+GpKjnQkIWWJbRTbKbUR6vDARlOUcsoIII0IOxgEz6spIdJCSWJOxPPkOsctRSMxCiBqXct4bw9ktkmnbyV1HI9IbRLMos7oOnToYBsTAq4uNYaqpmQh9FaQ1UyShTodtSBsen6R2IVAXIJ3Fx4jSAgVFUlB7xDm949ij8b4mTOSlBPdF25q/t8Y9gNYCoiYrQ9tJKArKrMFA6gZTa39Yc7Ztb/vaEJn3P70gPKfDk6zFKmK/Pp5IHdECeNyRTFKQbg6DrBI1eogFxDNPYzCP4STc3DFwG338oDL6SkzVEtIYutOpYe8CQToIvGN8VyJZIzZjeyb/wBozqapt+kOYfRGcsJAPUwBfEuIFT8oTLByvkcAkE6tHlNwxUTiFKtpc+nyi5YPg8qWB3b8zrBsMNoCqUHC3ZjvAH9/pE6npEJMFqhSctje/OI9FR9rNQh2zG55C5+kAS4cwXtF51D7tPPdQ28t4uE2ZoIZp6cISlCbABh+9zDdRMYGAZnT8qkqOhISehPu+pt5iI8qoFPUpS33U8ko5Jm6rQeiveHXNDc9SV5paz3VjKed9COoN4hUlWKiXNpJxyz5ZF98yby5qfGx9ecAP4qwoyp2aUGWgGZKb8coXXL8ZbuPyqb8IhU/FUmWiYDZiD4EBaT8T6RGxviYTJIKyEVEkkgH/wAku6x4KS7c83SK/ggmVM0plWlhRN+TuABu2nKAnYnXd5ctLlaJy+yYOSF2UlhcsWP8hiXK4fmzRmX92NWIdX4gbA2sRvsIs2D8PS6cOkZlqupSrqUTqX8dtIl5n/d4ADRcJSXTMVmWRYXDMCo6AMffIY7ACD9HWrlpShBASkMkEOlhYZT7yW0yklmhQpxdmCteh8RziLOmiWvOtJyfjA2OyxzHP12LgTk49M0UhOYbOQ45ixcfLeJ9POCgDlKSdiIhIrkg9yX4E9eofpDVNiKpocHItNlob3Ty6jcHcQBFSg8NLS8QKmvWm+QLbUB83iA7K8LHxiBV4pMmp+4mpRsO47EagubHoQDAGUSMymPWJqzyihVGMTwyZquyXoF2MtR2ZbPLPRXkTFtVjklMsKXMSOqi12u/IwE1ekJJiOnFJSk5hNQRzCg3q8NU2KSpn/TmIX/hUDp4GAeEtvdLdIbqS4tqIdC4jTVh4BzKFpYxGScvcVcbGFZrWMR6qY7XEB5MLKbb9tAHGqwSkqJslLk9eQglOqQnVQ9Yz3jzHEraXLVmu6iNPDr/AEgKvV1JmLUtWqiTHRGSthHQG5qfxhnKRu8OqUef76wlK2e+n7/fhAMTSW5RAqKYTBlUSyncgh2NjtyJETe1N/34Q2JQZzAVBfs/SpTmYyX0Zz62HwMEpGFokDLKS3M6k+Jg7OZoHlQN3BgI6tQIkoUbF48yjp/T+0PJHTpANrbXXz9IlYMfv5R2ziPFU4CX36+Me4chpkttc6fmH0gLuDA/EF2PMX9IlzlsHgVVTxmv+3/YgBtWXAWl7XgXxPKU0utkWmS2Stt07PzYn49IJFYSpSGspyPPWIWG1IlqmyZ3/TJZzoyrB/UiApPEld9rmiYE5MwS9tCLF+fN/KND4SpUypKZa0h9RuC+6VRndQwmEJuly3htGo8LqC5CBraAIlBHuqcclfQwgzQosQUnYiJfZMbC0eFD7QEQO4CvUQtanDG/WHJqTytDKheAiU6VSrJ9zZJ26Dp0iVNUlRzAZVizix/qOkIK45IBgFKnlmVrzgdX0yVHNoogORu38XPo+kP1E1naBsyaYAXia6hTS5a0MxzBYDKB2L2EVSrrgFCXNQpLaZVOPjcDwi4VE7vq/wAMU7H098c/7wEKdjGTuykBIJudSfEwLn1ClF1fC0S59NvD1Fw5OmkZUHKSBmVZN+u/k8BAk181PuTFp/wrUPkYl/8AGatswnT8oIBVnWwJ0BLsDGi4N7L5MplVCu1V/CO6j9VfDwiwY3gSJtKuQlKUpKWSEhgDqkgDq0ACwLBZqJPaTambMUU2GdWUPpqXPnFGxuZWIly5ip81SJgDEKIY8i3zi58H4mqZTGSps6AUhzy0eH8WwErplSmDBDDyFm62gM0wyapa3UpStNST84ZxeYCpomcNyXWX2c+kRMYld8tAD0kR5C0pjoDdSdflEVR1hU6rZxvz8OsRlVwB/bQD9uXWOyactYjibvq/XaPBVm78oBSlAuAQW25HrEKdKAeHZ1Re1r39IYmLsdfHl6wHqZfN4eCg2vJ4ZSoKGpHlpCir03eAcTMLfvaCXDtKTOfZIJ8zYfX0iChm05/OLBw8lpZUdVH5WA9XgCNQOUCpwCsx2Jt8ofxapKJalDlbxNh8Yidp3QAIBibKzAEap0gJxAxQ41UwPlf6QeWWBir8QTTlSOZf5fvzgAP2XWL1wNVfd5OVoHcP4fKmyFhbuFi4YEBrMSN3NukFqClRT/8ATJPi30EBchNBAcQrsk7GKiviNb7EQ5K4pl/iOUnmH+IgLBW7wGnqiJUcaSJdlrPgEqP0gZXcXygXGcvcMP1MAULmJUuQrnaKqeNEgd2UT4kD5PBKk4jVMS6QOupYwBpFDfV3gXjMpErvTF5RyJufAamBWNYjUkPLmqAAulLD4gOfWKfMnFanUSTu5cwFrQsTAVy3KSLPbS30itYvKImAkP8A2iw4TOCZAHQ/MxWsUxAKmHpADqlKjbS+0anhMrtqaQN1S0k/yoY38YygT3JvGp8HTU/Y5KtwlSb/AONUBZJU9wl7EgerX+MOkbQPQp35gv6j9XiXKW4gKdSShIr50s6TO+nzv83g3iNQJUpaybJST8IDcbJ7KfT1OwVkV4G4+sAvaHj3dTIQfeZS/DYeZv5QAHAJ6UlQU+ZXutz6/GIGIl1wxQz/ALwHk59AYRV1FyTANqTHRGNRHsBsVcLxFMhgP1MdHQHdkQQxbnc9IcUXLaf2/rHR0Awf3849yed9/wB9Y9joD0JhxRt+9o6OgHEG3h+kWugTllpRyHx1MdHQELF1ZiiXzOY+CSzesIKI6OgGZxtFG4mqD2xTskD1IB+o9I6OgLFw5IalTzVmUT6gegAiYtJ3O0dHQERUkNv/AH/tEKfIIe8eR0BXcZSRmvcD9Ii1Uwhm0IHyjo6A9U+x2g1gYMohTuDqOfr4x0dAW0UThwdfrFXx3AgPvEsL3HWPY6AJ0mF/da6AfKKFjFI0433jo6AiyKXNvGicApJkTUEuELcfzh/mH849joCzyFd7oUv6H+sTkpygx0dAAOOqYLo5r/hGYeKbiMcnhUwlSi5OpPSPI6AfkU4Sgq/Fz6RAUCQf3tHR0Az2Tx0dHQH/2Q=="/>
          <p:cNvSpPr>
            <a:spLocks noChangeAspect="1" noChangeArrowheads="1"/>
          </p:cNvSpPr>
          <p:nvPr/>
        </p:nvSpPr>
        <p:spPr bwMode="auto">
          <a:xfrm>
            <a:off x="74613" y="-623888"/>
            <a:ext cx="198120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0" name="Picture 22" descr="http://t0.gstatic.com/images?q=tbn:ANd9GcTXIfJCVtXm1QvF6UT_ByACM3eT2u9LOdUnIriATR_zTXvUVMANzQ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1828800"/>
            <a:ext cx="1219200" cy="1447800"/>
          </a:xfrm>
          <a:prstGeom prst="rect">
            <a:avLst/>
          </a:prstGeom>
          <a:noFill/>
        </p:spPr>
      </p:pic>
      <p:pic>
        <p:nvPicPr>
          <p:cNvPr id="2072" name="Picture 24" descr="http://t1.gstatic.com/images?q=tbn:ANd9GcS6_ZZtQd_rQ6Hu1QoHNvKi2Lpr331pl8aKOI8GJm4mGkPQCHcB3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24600" y="1828800"/>
            <a:ext cx="1245268" cy="1447800"/>
          </a:xfrm>
          <a:prstGeom prst="rect">
            <a:avLst/>
          </a:prstGeom>
          <a:noFill/>
        </p:spPr>
      </p:pic>
      <p:pic>
        <p:nvPicPr>
          <p:cNvPr id="2074" name="Picture 26" descr="http://blog.allanellenberger.com/wp-content/uploads/gibson-william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14400" y="3429000"/>
            <a:ext cx="1621276" cy="1066800"/>
          </a:xfrm>
          <a:prstGeom prst="rect">
            <a:avLst/>
          </a:prstGeom>
          <a:noFill/>
        </p:spPr>
      </p:pic>
      <p:pic>
        <p:nvPicPr>
          <p:cNvPr id="47" name="Picture 22" descr="http://t0.gstatic.com/images?q=tbn:ANd9GcTXIfJCVtXm1QvF6UT_ByACM3eT2u9LOdUnIriATR_zTXvUVMANzQ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57400" y="5029200"/>
            <a:ext cx="990600" cy="1176338"/>
          </a:xfrm>
          <a:prstGeom prst="rect">
            <a:avLst/>
          </a:prstGeom>
          <a:noFill/>
        </p:spPr>
      </p:pic>
      <p:pic>
        <p:nvPicPr>
          <p:cNvPr id="48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5029200"/>
            <a:ext cx="1260505" cy="1143000"/>
          </a:xfrm>
          <a:prstGeom prst="rect">
            <a:avLst/>
          </a:prstGeom>
          <a:noFill/>
        </p:spPr>
      </p:pic>
      <p:pic>
        <p:nvPicPr>
          <p:cNvPr id="49" name="Picture 2" descr="http://t1.gstatic.com/images?q=tbn:ANd9GcSb-zwjQdISCBsezDw9wjaaNjEHqzQjkZLBKWCp3UK_XSBk5Yw4y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457200"/>
            <a:ext cx="685800" cy="62187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2895600" y="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276600" y="0"/>
            <a:ext cx="1219200" cy="3810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828800" y="0"/>
            <a:ext cx="609600" cy="3810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Info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314</Words>
  <Application>Microsoft Office PowerPoint</Application>
  <PresentationFormat>On-screen Show (4:3)</PresentationFormat>
  <Paragraphs>111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Kathie</cp:lastModifiedBy>
  <cp:revision>56</cp:revision>
  <dcterms:created xsi:type="dcterms:W3CDTF">2009-03-30T18:09:43Z</dcterms:created>
  <dcterms:modified xsi:type="dcterms:W3CDTF">2011-05-24T10:33:53Z</dcterms:modified>
</cp:coreProperties>
</file>